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3" r:id="rId1"/>
  </p:sldMasterIdLst>
  <p:handoutMasterIdLst>
    <p:handoutMasterId r:id="rId11"/>
  </p:handoutMasterIdLst>
  <p:sldIdLst>
    <p:sldId id="256" r:id="rId2"/>
    <p:sldId id="261" r:id="rId3"/>
    <p:sldId id="257" r:id="rId4"/>
    <p:sldId id="265" r:id="rId5"/>
    <p:sldId id="266" r:id="rId6"/>
    <p:sldId id="262" r:id="rId7"/>
    <p:sldId id="263" r:id="rId8"/>
    <p:sldId id="267" r:id="rId9"/>
    <p:sldId id="268" r:id="rId10"/>
  </p:sldIdLst>
  <p:sldSz cx="12192000" cy="6858000"/>
  <p:notesSz cx="6745288" cy="988218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85D5AA-3C31-471B-8151-526C4A07437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lv-LV"/>
        </a:p>
      </dgm:t>
    </dgm:pt>
    <dgm:pt modelId="{6467FB86-BED2-4FCC-AD06-6721F12B40A0}">
      <dgm:prSet phldrT="[Text]"/>
      <dgm:spPr/>
      <dgm:t>
        <a:bodyPr/>
        <a:lstStyle/>
        <a:p>
          <a:r>
            <a:rPr lang="lv-LV" b="1" dirty="0">
              <a:solidFill>
                <a:schemeClr val="bg1"/>
              </a:solidFill>
              <a:latin typeface="Times New Roman" panose="02020603050405020304" pitchFamily="18" charset="0"/>
              <a:cs typeface="Times New Roman" panose="02020603050405020304" pitchFamily="18" charset="0"/>
            </a:rPr>
            <a:t>MODUĻI</a:t>
          </a:r>
        </a:p>
      </dgm:t>
    </dgm:pt>
    <dgm:pt modelId="{707CDD92-77DB-462A-9CB4-61F9D5B83C8F}" type="parTrans" cxnId="{F068083B-A82B-4C59-B3F0-DDF6A3EA3BC8}">
      <dgm:prSet/>
      <dgm:spPr/>
      <dgm:t>
        <a:bodyPr/>
        <a:lstStyle/>
        <a:p>
          <a:endParaRPr lang="lv-LV"/>
        </a:p>
      </dgm:t>
    </dgm:pt>
    <dgm:pt modelId="{13BAEDA2-258C-4E84-8ED6-0B9CAA46DF99}" type="sibTrans" cxnId="{F068083B-A82B-4C59-B3F0-DDF6A3EA3BC8}">
      <dgm:prSet/>
      <dgm:spPr/>
      <dgm:t>
        <a:bodyPr/>
        <a:lstStyle/>
        <a:p>
          <a:endParaRPr lang="lv-LV"/>
        </a:p>
      </dgm:t>
    </dgm:pt>
    <dgm:pt modelId="{ABB253C0-0B73-4FEA-8BF0-50E15BF3FA96}" type="asst">
      <dgm:prSet phldrT="[Text]"/>
      <dgm:spPr/>
      <dgm:t>
        <a:bodyPr/>
        <a:lstStyle/>
        <a:p>
          <a:r>
            <a:rPr lang="lv-LV" b="1" dirty="0">
              <a:solidFill>
                <a:schemeClr val="bg1"/>
              </a:solidFill>
              <a:latin typeface="Times New Roman" panose="02020603050405020304" pitchFamily="18" charset="0"/>
              <a:cs typeface="Times New Roman" panose="02020603050405020304" pitchFamily="18" charset="0"/>
            </a:rPr>
            <a:t>PRASĪBAS</a:t>
          </a:r>
        </a:p>
      </dgm:t>
    </dgm:pt>
    <dgm:pt modelId="{1B96F300-FEC2-4343-91A0-00B51720E0D4}" type="parTrans" cxnId="{E34C4ECB-A593-4B0B-8B24-E680589C354D}">
      <dgm:prSet/>
      <dgm:spPr/>
      <dgm:t>
        <a:bodyPr/>
        <a:lstStyle/>
        <a:p>
          <a:endParaRPr lang="lv-LV"/>
        </a:p>
      </dgm:t>
    </dgm:pt>
    <dgm:pt modelId="{353AFC5A-B785-489F-AB95-860DFF4A5BAA}" type="sibTrans" cxnId="{E34C4ECB-A593-4B0B-8B24-E680589C354D}">
      <dgm:prSet/>
      <dgm:spPr/>
      <dgm:t>
        <a:bodyPr/>
        <a:lstStyle/>
        <a:p>
          <a:endParaRPr lang="lv-LV"/>
        </a:p>
      </dgm:t>
    </dgm:pt>
    <dgm:pt modelId="{96547C63-7AF9-4CB9-9F52-8AE13041C295}">
      <dgm:prSet phldrT="[Text]" custT="1"/>
      <dgm:spPr/>
      <dgm:t>
        <a:bodyPr/>
        <a:lstStyle/>
        <a:p>
          <a:r>
            <a:rPr lang="lv-LV" sz="1200" b="1" dirty="0">
              <a:solidFill>
                <a:schemeClr val="bg1"/>
              </a:solidFill>
              <a:latin typeface="Times New Roman" panose="02020603050405020304" pitchFamily="18" charset="0"/>
              <a:cs typeface="Times New Roman" panose="02020603050405020304" pitchFamily="18" charset="0"/>
            </a:rPr>
            <a:t>Bāzes modulis</a:t>
          </a:r>
        </a:p>
        <a:p>
          <a:r>
            <a:rPr lang="lv-LV" sz="1200" dirty="0">
              <a:solidFill>
                <a:schemeClr val="bg1"/>
              </a:solidFill>
              <a:latin typeface="Times New Roman" panose="02020603050405020304" pitchFamily="18" charset="0"/>
              <a:cs typeface="Times New Roman" panose="02020603050405020304" pitchFamily="18" charset="0"/>
            </a:rPr>
            <a:t>Ietver pieejamas datu bāzes t. sk. Madonas novada teritorijas plānojumā pieejamo slāņu katalogs</a:t>
          </a:r>
        </a:p>
      </dgm:t>
    </dgm:pt>
    <dgm:pt modelId="{096A5516-6CA5-472E-B681-506C1AC87B31}" type="parTrans" cxnId="{9477AF29-375F-4767-839E-5F4AF4253F2F}">
      <dgm:prSet/>
      <dgm:spPr/>
      <dgm:t>
        <a:bodyPr/>
        <a:lstStyle/>
        <a:p>
          <a:endParaRPr lang="lv-LV"/>
        </a:p>
      </dgm:t>
    </dgm:pt>
    <dgm:pt modelId="{F93662D8-7B82-48DE-9F82-C6120F52F85A}" type="sibTrans" cxnId="{9477AF29-375F-4767-839E-5F4AF4253F2F}">
      <dgm:prSet/>
      <dgm:spPr/>
      <dgm:t>
        <a:bodyPr/>
        <a:lstStyle/>
        <a:p>
          <a:endParaRPr lang="lv-LV"/>
        </a:p>
      </dgm:t>
    </dgm:pt>
    <dgm:pt modelId="{CA2535B7-16E9-4269-9752-E3EDFEA70466}">
      <dgm:prSet phldrT="[Text]" custT="1"/>
      <dgm:spPr/>
      <dgm:t>
        <a:bodyPr/>
        <a:lstStyle/>
        <a:p>
          <a:r>
            <a:rPr lang="lv-LV" sz="1200" b="1" dirty="0">
              <a:solidFill>
                <a:schemeClr val="bg1"/>
              </a:solidFill>
              <a:latin typeface="Times New Roman" panose="02020603050405020304" pitchFamily="18" charset="0"/>
              <a:cs typeface="Times New Roman" panose="02020603050405020304" pitchFamily="18" charset="0"/>
            </a:rPr>
            <a:t>Administratīvais modulis</a:t>
          </a:r>
        </a:p>
        <a:p>
          <a:r>
            <a:rPr lang="lv-LV" sz="1200" dirty="0">
              <a:solidFill>
                <a:schemeClr val="bg1"/>
              </a:solidFill>
              <a:latin typeface="Times New Roman" panose="02020603050405020304" pitchFamily="18" charset="0"/>
              <a:cs typeface="Times New Roman" panose="02020603050405020304" pitchFamily="18" charset="0"/>
            </a:rPr>
            <a:t>Iespēja veikt, izmantojot klienta interfeisu, vadību </a:t>
          </a:r>
          <a:r>
            <a:rPr lang="lv-LV" sz="1200" dirty="0" err="1">
              <a:solidFill>
                <a:schemeClr val="bg1"/>
              </a:solidFill>
              <a:latin typeface="Times New Roman" panose="02020603050405020304" pitchFamily="18" charset="0"/>
              <a:cs typeface="Times New Roman" panose="02020603050405020304" pitchFamily="18" charset="0"/>
            </a:rPr>
            <a:t>lejuplādētiem</a:t>
          </a:r>
          <a:r>
            <a:rPr lang="lv-LV" sz="1200" dirty="0">
              <a:solidFill>
                <a:schemeClr val="bg1"/>
              </a:solidFill>
              <a:latin typeface="Times New Roman" panose="02020603050405020304" pitchFamily="18" charset="0"/>
              <a:cs typeface="Times New Roman" panose="02020603050405020304" pitchFamily="18" charset="0"/>
            </a:rPr>
            <a:t> kartogrāfiskiem datiem un lietotāju kontiem, kā ari lietotāju tiesības piekļūt kartogrāfiskiem datiem</a:t>
          </a:r>
          <a:r>
            <a:rPr lang="lv-LV" sz="1200" dirty="0">
              <a:latin typeface="Times New Roman" panose="02020603050405020304" pitchFamily="18" charset="0"/>
              <a:cs typeface="Times New Roman" panose="02020603050405020304" pitchFamily="18" charset="0"/>
            </a:rPr>
            <a:t>.</a:t>
          </a:r>
        </a:p>
      </dgm:t>
    </dgm:pt>
    <dgm:pt modelId="{9FA94648-55B1-43C0-86B9-CDB9482ED569}" type="parTrans" cxnId="{E47470CD-7FA8-4F98-9445-4E6366F5ABE5}">
      <dgm:prSet/>
      <dgm:spPr/>
      <dgm:t>
        <a:bodyPr/>
        <a:lstStyle/>
        <a:p>
          <a:endParaRPr lang="lv-LV"/>
        </a:p>
      </dgm:t>
    </dgm:pt>
    <dgm:pt modelId="{7924DF2E-C4E5-47DF-9CCE-21519FA6E560}" type="sibTrans" cxnId="{E47470CD-7FA8-4F98-9445-4E6366F5ABE5}">
      <dgm:prSet/>
      <dgm:spPr/>
      <dgm:t>
        <a:bodyPr/>
        <a:lstStyle/>
        <a:p>
          <a:endParaRPr lang="lv-LV"/>
        </a:p>
      </dgm:t>
    </dgm:pt>
    <dgm:pt modelId="{BEA400AA-2374-4ED2-A519-A719BEE14C8A}">
      <dgm:prSet phldrT="[Text]" custT="1"/>
      <dgm:spPr/>
      <dgm:t>
        <a:bodyPr/>
        <a:lstStyle/>
        <a:p>
          <a:r>
            <a:rPr lang="lv-LV" sz="1200" b="1" dirty="0">
              <a:solidFill>
                <a:schemeClr val="bg1"/>
              </a:solidFill>
              <a:latin typeface="Times New Roman" panose="02020603050405020304" pitchFamily="18" charset="0"/>
              <a:cs typeface="Times New Roman" panose="02020603050405020304" pitchFamily="18" charset="0"/>
            </a:rPr>
            <a:t>Madonas novada interaktīvā karte</a:t>
          </a:r>
        </a:p>
        <a:p>
          <a:r>
            <a:rPr lang="lv-LV" sz="1200" dirty="0">
              <a:solidFill>
                <a:schemeClr val="bg1"/>
              </a:solidFill>
              <a:latin typeface="Times New Roman" panose="02020603050405020304" pitchFamily="18" charset="0"/>
              <a:cs typeface="Times New Roman" panose="02020603050405020304" pitchFamily="18" charset="0"/>
            </a:rPr>
            <a:t>Satur informāciju par kultūras un tūrisma objektiem, uzņēmējdarbībai pieejamiem nekustamiem īpašumiem, interneta PII, kas nodrošina lietotājam iespēju izveidot ģeogrāfiski piesaistītus pieteikumus</a:t>
          </a:r>
          <a:r>
            <a:rPr lang="lv-LV" sz="1200" dirty="0">
              <a:latin typeface="Times New Roman" panose="02020603050405020304" pitchFamily="18" charset="0"/>
              <a:cs typeface="Times New Roman" panose="02020603050405020304" pitchFamily="18" charset="0"/>
            </a:rPr>
            <a:t>.</a:t>
          </a:r>
        </a:p>
      </dgm:t>
    </dgm:pt>
    <dgm:pt modelId="{C7F9FBD6-0595-4D4D-B528-C4E858F3AE50}" type="parTrans" cxnId="{53F02438-EC2F-4AAE-AD75-34B62220408B}">
      <dgm:prSet/>
      <dgm:spPr/>
      <dgm:t>
        <a:bodyPr/>
        <a:lstStyle/>
        <a:p>
          <a:endParaRPr lang="lv-LV"/>
        </a:p>
      </dgm:t>
    </dgm:pt>
    <dgm:pt modelId="{8F7AA018-A861-4DA0-B620-BB8685CDBB37}" type="sibTrans" cxnId="{53F02438-EC2F-4AAE-AD75-34B62220408B}">
      <dgm:prSet/>
      <dgm:spPr/>
      <dgm:t>
        <a:bodyPr/>
        <a:lstStyle/>
        <a:p>
          <a:endParaRPr lang="lv-LV"/>
        </a:p>
      </dgm:t>
    </dgm:pt>
    <dgm:pt modelId="{31E4DEC4-4C7D-41CA-877D-3815A0B69387}">
      <dgm:prSet phldrT="[Text]" custT="1"/>
      <dgm:spPr/>
      <dgm:t>
        <a:bodyPr/>
        <a:lstStyle/>
        <a:p>
          <a:r>
            <a:rPr lang="lv-LV" sz="1200" b="1" dirty="0">
              <a:solidFill>
                <a:schemeClr val="bg1"/>
              </a:solidFill>
              <a:latin typeface="Times New Roman" panose="02020603050405020304" pitchFamily="18" charset="0"/>
              <a:cs typeface="Times New Roman" panose="02020603050405020304" pitchFamily="18" charset="0"/>
            </a:rPr>
            <a:t>Meklēšanas –analītiskais modulis</a:t>
          </a:r>
        </a:p>
        <a:p>
          <a:r>
            <a:rPr lang="lv-LV" sz="1200" dirty="0">
              <a:solidFill>
                <a:schemeClr val="bg1"/>
              </a:solidFill>
              <a:latin typeface="Times New Roman" panose="02020603050405020304" pitchFamily="18" charset="0"/>
              <a:cs typeface="Times New Roman" panose="02020603050405020304" pitchFamily="18" charset="0"/>
            </a:rPr>
            <a:t>Nodrošina iespēju veikt meklēšanu pēc teksta, izmantojot IAS bāzes slāņu un objektu nosaukumus, kā arī pēc </a:t>
          </a:r>
          <a:r>
            <a:rPr lang="lv-LV" sz="1200" dirty="0" err="1">
              <a:solidFill>
                <a:schemeClr val="bg1"/>
              </a:solidFill>
              <a:latin typeface="Times New Roman" panose="02020603050405020304" pitchFamily="18" charset="0"/>
              <a:cs typeface="Times New Roman" panose="02020603050405020304" pitchFamily="18" charset="0"/>
            </a:rPr>
            <a:t>ģeopiesaistītiem</a:t>
          </a:r>
          <a:r>
            <a:rPr lang="lv-LV" sz="1200" dirty="0">
              <a:solidFill>
                <a:schemeClr val="bg1"/>
              </a:solidFill>
              <a:latin typeface="Times New Roman" panose="02020603050405020304" pitchFamily="18" charset="0"/>
              <a:cs typeface="Times New Roman" panose="02020603050405020304" pitchFamily="18" charset="0"/>
            </a:rPr>
            <a:t> pieteikumiem</a:t>
          </a:r>
          <a:r>
            <a:rPr lang="lv-LV" sz="1200" dirty="0"/>
            <a:t>.</a:t>
          </a:r>
        </a:p>
      </dgm:t>
    </dgm:pt>
    <dgm:pt modelId="{6F50948A-29E1-4B1F-B402-692F49FD66DE}" type="parTrans" cxnId="{811A3E61-FD78-4F9E-AA28-CC2CFA43A9F3}">
      <dgm:prSet/>
      <dgm:spPr/>
      <dgm:t>
        <a:bodyPr/>
        <a:lstStyle/>
        <a:p>
          <a:endParaRPr lang="lv-LV"/>
        </a:p>
      </dgm:t>
    </dgm:pt>
    <dgm:pt modelId="{1129F95B-8A3B-4959-BA11-000C7923ED0E}" type="sibTrans" cxnId="{811A3E61-FD78-4F9E-AA28-CC2CFA43A9F3}">
      <dgm:prSet/>
      <dgm:spPr/>
      <dgm:t>
        <a:bodyPr/>
        <a:lstStyle/>
        <a:p>
          <a:endParaRPr lang="lv-LV"/>
        </a:p>
      </dgm:t>
    </dgm:pt>
    <dgm:pt modelId="{1C432901-D0A1-480A-BECE-71806986C8DD}">
      <dgm:prSet phldrT="[Text]" custT="1"/>
      <dgm:spPr>
        <a:solidFill>
          <a:schemeClr val="accent1">
            <a:lumMod val="60000"/>
            <a:lumOff val="40000"/>
          </a:schemeClr>
        </a:solidFill>
      </dgm:spPr>
      <dgm:t>
        <a:bodyPr/>
        <a:lstStyle/>
        <a:p>
          <a:r>
            <a:rPr lang="lv-LV" sz="1200" b="1" dirty="0">
              <a:solidFill>
                <a:schemeClr val="bg1"/>
              </a:solidFill>
              <a:latin typeface="Times New Roman" panose="02020603050405020304" pitchFamily="18" charset="0"/>
              <a:cs typeface="Times New Roman" panose="02020603050405020304" pitchFamily="18" charset="0"/>
            </a:rPr>
            <a:t>Sasaistītu katalogu modulis</a:t>
          </a:r>
          <a:endParaRPr lang="lv-LV" sz="1200" dirty="0">
            <a:solidFill>
              <a:schemeClr val="bg1"/>
            </a:solidFill>
            <a:latin typeface="Times New Roman" panose="02020603050405020304" pitchFamily="18" charset="0"/>
            <a:cs typeface="Times New Roman" panose="02020603050405020304" pitchFamily="18" charset="0"/>
          </a:endParaRPr>
        </a:p>
        <a:p>
          <a:r>
            <a:rPr lang="lv-LV" sz="1200" dirty="0">
              <a:solidFill>
                <a:schemeClr val="bg1"/>
              </a:solidFill>
              <a:latin typeface="Times New Roman" panose="02020603050405020304" pitchFamily="18" charset="0"/>
              <a:cs typeface="Times New Roman" panose="02020603050405020304" pitchFamily="18" charset="0"/>
            </a:rPr>
            <a:t>Nodrošina ievades, </a:t>
          </a:r>
          <a:r>
            <a:rPr lang="lv-LV" sz="1200" dirty="0" err="1">
              <a:solidFill>
                <a:schemeClr val="bg1"/>
              </a:solidFill>
              <a:latin typeface="Times New Roman" panose="02020603050405020304" pitchFamily="18" charset="0"/>
              <a:cs typeface="Times New Roman" panose="02020603050405020304" pitchFamily="18" charset="0"/>
            </a:rPr>
            <a:t>ģeokodēšanas</a:t>
          </a:r>
          <a:r>
            <a:rPr lang="lv-LV" sz="1200" dirty="0">
              <a:solidFill>
                <a:schemeClr val="bg1"/>
              </a:solidFill>
              <a:latin typeface="Times New Roman" panose="02020603050405020304" pitchFamily="18" charset="0"/>
              <a:cs typeface="Times New Roman" panose="02020603050405020304" pitchFamily="18" charset="0"/>
            </a:rPr>
            <a:t>, rediģēšanas un attēlošanas moduļa izstrādi, katalogu datu ievadi un rediģēšanu ar formas palīdzību, katalogu caurlūkošanu tabulveidā ar iespēju kārtot un meklēt ierakstus</a:t>
          </a:r>
          <a:r>
            <a:rPr lang="lv-LV" sz="1000" dirty="0">
              <a:solidFill>
                <a:schemeClr val="bg1"/>
              </a:solidFill>
              <a:latin typeface="Times New Roman" panose="02020603050405020304" pitchFamily="18" charset="0"/>
              <a:cs typeface="Times New Roman" panose="02020603050405020304" pitchFamily="18" charset="0"/>
            </a:rPr>
            <a:t>.</a:t>
          </a:r>
        </a:p>
      </dgm:t>
    </dgm:pt>
    <dgm:pt modelId="{3B1D8F40-78FC-41F7-8E3F-ED54CBEC5C32}" type="parTrans" cxnId="{F702266D-1CBC-40F1-A201-C1FE2BFBA250}">
      <dgm:prSet/>
      <dgm:spPr/>
      <dgm:t>
        <a:bodyPr/>
        <a:lstStyle/>
        <a:p>
          <a:endParaRPr lang="lv-LV"/>
        </a:p>
      </dgm:t>
    </dgm:pt>
    <dgm:pt modelId="{7B791CB2-AA3F-4F17-B1C7-5E7C42174898}" type="sibTrans" cxnId="{F702266D-1CBC-40F1-A201-C1FE2BFBA250}">
      <dgm:prSet/>
      <dgm:spPr/>
      <dgm:t>
        <a:bodyPr/>
        <a:lstStyle/>
        <a:p>
          <a:endParaRPr lang="lv-LV"/>
        </a:p>
      </dgm:t>
    </dgm:pt>
    <dgm:pt modelId="{59DC0D3C-726F-41C1-BC9D-8B745039E334}">
      <dgm:prSet phldrT="[Text]" custT="1"/>
      <dgm:spPr>
        <a:solidFill>
          <a:schemeClr val="accent1">
            <a:lumMod val="60000"/>
            <a:lumOff val="40000"/>
          </a:schemeClr>
        </a:solidFill>
      </dgm:spPr>
      <dgm:t>
        <a:bodyPr/>
        <a:lstStyle/>
        <a:p>
          <a:r>
            <a:rPr lang="lv-LV" sz="1200" b="1" dirty="0">
              <a:solidFill>
                <a:schemeClr val="bg1"/>
              </a:solidFill>
              <a:latin typeface="Times New Roman" panose="02020603050405020304" pitchFamily="18" charset="0"/>
              <a:cs typeface="Times New Roman" panose="02020603050405020304" pitchFamily="18" charset="0"/>
            </a:rPr>
            <a:t>Sasaistītu ierakstu modulis</a:t>
          </a:r>
        </a:p>
        <a:p>
          <a:r>
            <a:rPr lang="lv-LV" sz="1200" dirty="0">
              <a:solidFill>
                <a:schemeClr val="bg1"/>
              </a:solidFill>
              <a:latin typeface="Times New Roman" panose="02020603050405020304" pitchFamily="18" charset="0"/>
              <a:cs typeface="Times New Roman" panose="02020603050405020304" pitchFamily="18" charset="0"/>
            </a:rPr>
            <a:t>Nodrošina ierakstu, sasaistīt ar izvēlēto uz ģeogrāfiskās kartes objektu, attēlošanu, grafisko saišu attēlošana uz ģeogrāfiskās kartes</a:t>
          </a:r>
        </a:p>
      </dgm:t>
    </dgm:pt>
    <dgm:pt modelId="{1D7A4736-51ED-43A8-893D-BBA9CF95B3E1}" type="parTrans" cxnId="{0572BB72-E34D-4EC6-8E72-789F3E670E85}">
      <dgm:prSet/>
      <dgm:spPr/>
      <dgm:t>
        <a:bodyPr/>
        <a:lstStyle/>
        <a:p>
          <a:endParaRPr lang="lv-LV"/>
        </a:p>
      </dgm:t>
    </dgm:pt>
    <dgm:pt modelId="{4D5B7A8E-6D92-466C-B513-E352AAA62774}" type="sibTrans" cxnId="{0572BB72-E34D-4EC6-8E72-789F3E670E85}">
      <dgm:prSet/>
      <dgm:spPr/>
      <dgm:t>
        <a:bodyPr/>
        <a:lstStyle/>
        <a:p>
          <a:endParaRPr lang="lv-LV"/>
        </a:p>
      </dgm:t>
    </dgm:pt>
    <dgm:pt modelId="{29DE1CEC-B9DA-4088-A1FD-DAAA4B8CF99E}">
      <dgm:prSet phldrT="[Text]" custT="1"/>
      <dgm:spPr>
        <a:solidFill>
          <a:schemeClr val="accent1">
            <a:lumMod val="60000"/>
            <a:lumOff val="40000"/>
          </a:schemeClr>
        </a:solidFill>
      </dgm:spPr>
      <dgm:t>
        <a:bodyPr/>
        <a:lstStyle/>
        <a:p>
          <a:r>
            <a:rPr lang="lv-LV" sz="1200" b="1" dirty="0" err="1">
              <a:solidFill>
                <a:schemeClr val="bg1"/>
              </a:solidFill>
              <a:latin typeface="Times New Roman" panose="02020603050405020304" pitchFamily="18" charset="0"/>
              <a:cs typeface="Times New Roman" panose="02020603050405020304" pitchFamily="18" charset="0"/>
            </a:rPr>
            <a:t>Geokodēšanas</a:t>
          </a:r>
          <a:r>
            <a:rPr lang="lv-LV" sz="1200" b="1" dirty="0">
              <a:solidFill>
                <a:schemeClr val="bg1"/>
              </a:solidFill>
              <a:latin typeface="Times New Roman" panose="02020603050405020304" pitchFamily="18" charset="0"/>
              <a:cs typeface="Times New Roman" panose="02020603050405020304" pitchFamily="18" charset="0"/>
            </a:rPr>
            <a:t> modulis</a:t>
          </a:r>
        </a:p>
        <a:p>
          <a:r>
            <a:rPr lang="lv-LV" sz="1200" b="0" dirty="0">
              <a:solidFill>
                <a:schemeClr val="bg1"/>
              </a:solidFill>
              <a:latin typeface="Times New Roman" panose="02020603050405020304" pitchFamily="18" charset="0"/>
              <a:cs typeface="Times New Roman" panose="02020603050405020304" pitchFamily="18" charset="0"/>
            </a:rPr>
            <a:t>Nodrošina iespēju meklēt un attēlot uz ģeogrāfiskās kartes adresi, kas ir ievadīta IAS interfeisa meklēšanas rindās, izveidotā pieteikuma papildinājumu izmantojot tuvākās adreses datus, kataloga ierakstu piesaisti pie ģeogrāfiskām koordinātēm pēc kolonas adreses</a:t>
          </a:r>
          <a:r>
            <a:rPr lang="lv-LV" sz="1200" b="1" dirty="0">
              <a:solidFill>
                <a:schemeClr val="bg1"/>
              </a:solidFill>
              <a:latin typeface="Times New Roman" panose="02020603050405020304" pitchFamily="18" charset="0"/>
              <a:cs typeface="Times New Roman" panose="02020603050405020304" pitchFamily="18" charset="0"/>
            </a:rPr>
            <a:t>.</a:t>
          </a:r>
        </a:p>
      </dgm:t>
    </dgm:pt>
    <dgm:pt modelId="{3C8942D0-DFA5-487D-A7A9-62894FBA098C}" type="parTrans" cxnId="{4BF411FC-6E4B-43B2-B36F-3F69C1594CF1}">
      <dgm:prSet/>
      <dgm:spPr/>
      <dgm:t>
        <a:bodyPr/>
        <a:lstStyle/>
        <a:p>
          <a:endParaRPr lang="lv-LV"/>
        </a:p>
      </dgm:t>
    </dgm:pt>
    <dgm:pt modelId="{6A9E1C77-C55E-456D-8AA6-6BAD4097284D}" type="sibTrans" cxnId="{4BF411FC-6E4B-43B2-B36F-3F69C1594CF1}">
      <dgm:prSet/>
      <dgm:spPr/>
      <dgm:t>
        <a:bodyPr/>
        <a:lstStyle/>
        <a:p>
          <a:endParaRPr lang="lv-LV"/>
        </a:p>
      </dgm:t>
    </dgm:pt>
    <dgm:pt modelId="{52F0CFFA-5C2F-4D60-9925-E84D02E3FE82}" type="pres">
      <dgm:prSet presAssocID="{4585D5AA-3C31-471B-8151-526C4A07437B}" presName="hierChild1" presStyleCnt="0">
        <dgm:presLayoutVars>
          <dgm:orgChart val="1"/>
          <dgm:chPref val="1"/>
          <dgm:dir/>
          <dgm:animOne val="branch"/>
          <dgm:animLvl val="lvl"/>
          <dgm:resizeHandles/>
        </dgm:presLayoutVars>
      </dgm:prSet>
      <dgm:spPr/>
    </dgm:pt>
    <dgm:pt modelId="{ED139727-A299-4AC9-9FB0-F8725EC7D19C}" type="pres">
      <dgm:prSet presAssocID="{6467FB86-BED2-4FCC-AD06-6721F12B40A0}" presName="hierRoot1" presStyleCnt="0">
        <dgm:presLayoutVars>
          <dgm:hierBranch val="init"/>
        </dgm:presLayoutVars>
      </dgm:prSet>
      <dgm:spPr/>
    </dgm:pt>
    <dgm:pt modelId="{CCF1D499-D3B4-43F9-9F5D-2C094874873A}" type="pres">
      <dgm:prSet presAssocID="{6467FB86-BED2-4FCC-AD06-6721F12B40A0}" presName="rootComposite1" presStyleCnt="0"/>
      <dgm:spPr/>
    </dgm:pt>
    <dgm:pt modelId="{F3D7666F-1748-4A15-94E9-262725719F0B}" type="pres">
      <dgm:prSet presAssocID="{6467FB86-BED2-4FCC-AD06-6721F12B40A0}" presName="rootText1" presStyleLbl="node0" presStyleIdx="0" presStyleCnt="1">
        <dgm:presLayoutVars>
          <dgm:chPref val="3"/>
        </dgm:presLayoutVars>
      </dgm:prSet>
      <dgm:spPr/>
    </dgm:pt>
    <dgm:pt modelId="{3D6BA3E5-34BC-4838-9684-92297BD828D8}" type="pres">
      <dgm:prSet presAssocID="{6467FB86-BED2-4FCC-AD06-6721F12B40A0}" presName="rootConnector1" presStyleLbl="node1" presStyleIdx="0" presStyleCnt="0"/>
      <dgm:spPr/>
    </dgm:pt>
    <dgm:pt modelId="{B6CC3524-1E0B-4246-80BD-03B59640A363}" type="pres">
      <dgm:prSet presAssocID="{6467FB86-BED2-4FCC-AD06-6721F12B40A0}" presName="hierChild2" presStyleCnt="0"/>
      <dgm:spPr/>
    </dgm:pt>
    <dgm:pt modelId="{6F8D6D49-9469-41D9-B938-24596BF8E080}" type="pres">
      <dgm:prSet presAssocID="{096A5516-6CA5-472E-B681-506C1AC87B31}" presName="Name37" presStyleLbl="parChTrans1D2" presStyleIdx="0" presStyleCnt="8"/>
      <dgm:spPr/>
    </dgm:pt>
    <dgm:pt modelId="{A5241356-5851-4DA5-92EE-02551A0E5EA5}" type="pres">
      <dgm:prSet presAssocID="{96547C63-7AF9-4CB9-9F52-8AE13041C295}" presName="hierRoot2" presStyleCnt="0">
        <dgm:presLayoutVars>
          <dgm:hierBranch val="init"/>
        </dgm:presLayoutVars>
      </dgm:prSet>
      <dgm:spPr/>
    </dgm:pt>
    <dgm:pt modelId="{F0AA738B-C119-4DEA-B388-FFBC81D151CA}" type="pres">
      <dgm:prSet presAssocID="{96547C63-7AF9-4CB9-9F52-8AE13041C295}" presName="rootComposite" presStyleCnt="0"/>
      <dgm:spPr/>
    </dgm:pt>
    <dgm:pt modelId="{94EDF0EF-5341-45CA-8F3A-3D1C3CC48DB9}" type="pres">
      <dgm:prSet presAssocID="{96547C63-7AF9-4CB9-9F52-8AE13041C295}" presName="rootText" presStyleLbl="node2" presStyleIdx="0" presStyleCnt="7" custScaleY="259649">
        <dgm:presLayoutVars>
          <dgm:chPref val="3"/>
        </dgm:presLayoutVars>
      </dgm:prSet>
      <dgm:spPr/>
    </dgm:pt>
    <dgm:pt modelId="{42758B76-5C8B-4912-AC72-54DEE4A09E11}" type="pres">
      <dgm:prSet presAssocID="{96547C63-7AF9-4CB9-9F52-8AE13041C295}" presName="rootConnector" presStyleLbl="node2" presStyleIdx="0" presStyleCnt="7"/>
      <dgm:spPr/>
    </dgm:pt>
    <dgm:pt modelId="{0AC137E5-9B7B-4B23-A5C0-04F88B440802}" type="pres">
      <dgm:prSet presAssocID="{96547C63-7AF9-4CB9-9F52-8AE13041C295}" presName="hierChild4" presStyleCnt="0"/>
      <dgm:spPr/>
    </dgm:pt>
    <dgm:pt modelId="{76568F17-A800-4895-8B02-FE5365BF6C2A}" type="pres">
      <dgm:prSet presAssocID="{96547C63-7AF9-4CB9-9F52-8AE13041C295}" presName="hierChild5" presStyleCnt="0"/>
      <dgm:spPr/>
    </dgm:pt>
    <dgm:pt modelId="{F2257F2A-959D-484A-B14F-62FBCA2DDD6D}" type="pres">
      <dgm:prSet presAssocID="{9FA94648-55B1-43C0-86B9-CDB9482ED569}" presName="Name37" presStyleLbl="parChTrans1D2" presStyleIdx="1" presStyleCnt="8"/>
      <dgm:spPr/>
    </dgm:pt>
    <dgm:pt modelId="{BAE30AE4-EC48-49DF-A08E-153389DF85F8}" type="pres">
      <dgm:prSet presAssocID="{CA2535B7-16E9-4269-9752-E3EDFEA70466}" presName="hierRoot2" presStyleCnt="0">
        <dgm:presLayoutVars>
          <dgm:hierBranch val="init"/>
        </dgm:presLayoutVars>
      </dgm:prSet>
      <dgm:spPr/>
    </dgm:pt>
    <dgm:pt modelId="{C56EE573-2F76-432D-9C28-ACB60C026BA6}" type="pres">
      <dgm:prSet presAssocID="{CA2535B7-16E9-4269-9752-E3EDFEA70466}" presName="rootComposite" presStyleCnt="0"/>
      <dgm:spPr/>
    </dgm:pt>
    <dgm:pt modelId="{05037919-FAC0-4BE8-8685-7CBBAB0E0C8E}" type="pres">
      <dgm:prSet presAssocID="{CA2535B7-16E9-4269-9752-E3EDFEA70466}" presName="rootText" presStyleLbl="node2" presStyleIdx="1" presStyleCnt="7" custScaleX="99965" custScaleY="352393">
        <dgm:presLayoutVars>
          <dgm:chPref val="3"/>
        </dgm:presLayoutVars>
      </dgm:prSet>
      <dgm:spPr/>
    </dgm:pt>
    <dgm:pt modelId="{C9C03D2A-0BF8-4FC4-9FE0-971220450D76}" type="pres">
      <dgm:prSet presAssocID="{CA2535B7-16E9-4269-9752-E3EDFEA70466}" presName="rootConnector" presStyleLbl="node2" presStyleIdx="1" presStyleCnt="7"/>
      <dgm:spPr/>
    </dgm:pt>
    <dgm:pt modelId="{F90716EC-5FD5-4436-9E59-D88C1A688A08}" type="pres">
      <dgm:prSet presAssocID="{CA2535B7-16E9-4269-9752-E3EDFEA70466}" presName="hierChild4" presStyleCnt="0"/>
      <dgm:spPr/>
    </dgm:pt>
    <dgm:pt modelId="{622D2957-981F-4012-A897-A2B29AA9F895}" type="pres">
      <dgm:prSet presAssocID="{CA2535B7-16E9-4269-9752-E3EDFEA70466}" presName="hierChild5" presStyleCnt="0"/>
      <dgm:spPr/>
    </dgm:pt>
    <dgm:pt modelId="{0A1B2E8F-02B1-4681-9D87-CFD5923EA4E8}" type="pres">
      <dgm:prSet presAssocID="{C7F9FBD6-0595-4D4D-B528-C4E858F3AE50}" presName="Name37" presStyleLbl="parChTrans1D2" presStyleIdx="2" presStyleCnt="8"/>
      <dgm:spPr/>
    </dgm:pt>
    <dgm:pt modelId="{7FD75B90-45E4-453F-B1A2-61211C605C5F}" type="pres">
      <dgm:prSet presAssocID="{BEA400AA-2374-4ED2-A519-A719BEE14C8A}" presName="hierRoot2" presStyleCnt="0">
        <dgm:presLayoutVars>
          <dgm:hierBranch val="init"/>
        </dgm:presLayoutVars>
      </dgm:prSet>
      <dgm:spPr/>
    </dgm:pt>
    <dgm:pt modelId="{F616E59D-3DCF-49BD-9835-D97BF68FAF99}" type="pres">
      <dgm:prSet presAssocID="{BEA400AA-2374-4ED2-A519-A719BEE14C8A}" presName="rootComposite" presStyleCnt="0"/>
      <dgm:spPr/>
    </dgm:pt>
    <dgm:pt modelId="{85278564-7C86-460A-960B-B1DA66F51E15}" type="pres">
      <dgm:prSet presAssocID="{BEA400AA-2374-4ED2-A519-A719BEE14C8A}" presName="rootText" presStyleLbl="node2" presStyleIdx="2" presStyleCnt="7" custScaleX="91915" custScaleY="413201">
        <dgm:presLayoutVars>
          <dgm:chPref val="3"/>
        </dgm:presLayoutVars>
      </dgm:prSet>
      <dgm:spPr/>
    </dgm:pt>
    <dgm:pt modelId="{9B599AED-FC6B-4736-AF4C-D4B24CD0E8F9}" type="pres">
      <dgm:prSet presAssocID="{BEA400AA-2374-4ED2-A519-A719BEE14C8A}" presName="rootConnector" presStyleLbl="node2" presStyleIdx="2" presStyleCnt="7"/>
      <dgm:spPr/>
    </dgm:pt>
    <dgm:pt modelId="{9CE0FDF8-97F7-4390-B7F0-822D3C3DF30E}" type="pres">
      <dgm:prSet presAssocID="{BEA400AA-2374-4ED2-A519-A719BEE14C8A}" presName="hierChild4" presStyleCnt="0"/>
      <dgm:spPr/>
    </dgm:pt>
    <dgm:pt modelId="{C2AFEE02-B484-469C-B6C3-9D82EAE6588C}" type="pres">
      <dgm:prSet presAssocID="{BEA400AA-2374-4ED2-A519-A719BEE14C8A}" presName="hierChild5" presStyleCnt="0"/>
      <dgm:spPr/>
    </dgm:pt>
    <dgm:pt modelId="{415DE098-57E9-425F-95E6-FF0729C79BE0}" type="pres">
      <dgm:prSet presAssocID="{6F50948A-29E1-4B1F-B402-692F49FD66DE}" presName="Name37" presStyleLbl="parChTrans1D2" presStyleIdx="3" presStyleCnt="8"/>
      <dgm:spPr/>
    </dgm:pt>
    <dgm:pt modelId="{7439C264-477B-4FC9-8E16-164DC9111E74}" type="pres">
      <dgm:prSet presAssocID="{31E4DEC4-4C7D-41CA-877D-3815A0B69387}" presName="hierRoot2" presStyleCnt="0">
        <dgm:presLayoutVars>
          <dgm:hierBranch val="init"/>
        </dgm:presLayoutVars>
      </dgm:prSet>
      <dgm:spPr/>
    </dgm:pt>
    <dgm:pt modelId="{E8094246-0702-4B15-B7BB-49626E166F71}" type="pres">
      <dgm:prSet presAssocID="{31E4DEC4-4C7D-41CA-877D-3815A0B69387}" presName="rootComposite" presStyleCnt="0"/>
      <dgm:spPr/>
    </dgm:pt>
    <dgm:pt modelId="{C52C1D22-0D83-438F-B0BB-7860C533A429}" type="pres">
      <dgm:prSet presAssocID="{31E4DEC4-4C7D-41CA-877D-3815A0B69387}" presName="rootText" presStyleLbl="node2" presStyleIdx="3" presStyleCnt="7" custScaleY="282730">
        <dgm:presLayoutVars>
          <dgm:chPref val="3"/>
        </dgm:presLayoutVars>
      </dgm:prSet>
      <dgm:spPr/>
    </dgm:pt>
    <dgm:pt modelId="{4EED768B-4F50-4815-899A-C3DE33FB543E}" type="pres">
      <dgm:prSet presAssocID="{31E4DEC4-4C7D-41CA-877D-3815A0B69387}" presName="rootConnector" presStyleLbl="node2" presStyleIdx="3" presStyleCnt="7"/>
      <dgm:spPr/>
    </dgm:pt>
    <dgm:pt modelId="{1795E28E-0F57-469D-8D15-021B0C907A26}" type="pres">
      <dgm:prSet presAssocID="{31E4DEC4-4C7D-41CA-877D-3815A0B69387}" presName="hierChild4" presStyleCnt="0"/>
      <dgm:spPr/>
    </dgm:pt>
    <dgm:pt modelId="{8681E63C-E1D1-4E81-8603-B1FBE5211C03}" type="pres">
      <dgm:prSet presAssocID="{31E4DEC4-4C7D-41CA-877D-3815A0B69387}" presName="hierChild5" presStyleCnt="0"/>
      <dgm:spPr/>
    </dgm:pt>
    <dgm:pt modelId="{E7590DB3-3383-4595-AA13-CB8BF71F3A0F}" type="pres">
      <dgm:prSet presAssocID="{3B1D8F40-78FC-41F7-8E3F-ED54CBEC5C32}" presName="Name37" presStyleLbl="parChTrans1D2" presStyleIdx="4" presStyleCnt="8"/>
      <dgm:spPr/>
    </dgm:pt>
    <dgm:pt modelId="{CD974B4D-50D0-41EF-9EE9-DE827021DC9E}" type="pres">
      <dgm:prSet presAssocID="{1C432901-D0A1-480A-BECE-71806986C8DD}" presName="hierRoot2" presStyleCnt="0">
        <dgm:presLayoutVars>
          <dgm:hierBranch val="init"/>
        </dgm:presLayoutVars>
      </dgm:prSet>
      <dgm:spPr/>
    </dgm:pt>
    <dgm:pt modelId="{91334855-7CE2-4EF7-9958-6630F7BE7D4C}" type="pres">
      <dgm:prSet presAssocID="{1C432901-D0A1-480A-BECE-71806986C8DD}" presName="rootComposite" presStyleCnt="0"/>
      <dgm:spPr/>
    </dgm:pt>
    <dgm:pt modelId="{6F053A53-F8DE-45C9-9C40-33EABA4E7E82}" type="pres">
      <dgm:prSet presAssocID="{1C432901-D0A1-480A-BECE-71806986C8DD}" presName="rootText" presStyleLbl="node2" presStyleIdx="4" presStyleCnt="7" custScaleY="402426">
        <dgm:presLayoutVars>
          <dgm:chPref val="3"/>
        </dgm:presLayoutVars>
      </dgm:prSet>
      <dgm:spPr/>
    </dgm:pt>
    <dgm:pt modelId="{BA6C595E-3EAC-4F50-B0A8-88950E67DFF8}" type="pres">
      <dgm:prSet presAssocID="{1C432901-D0A1-480A-BECE-71806986C8DD}" presName="rootConnector" presStyleLbl="node2" presStyleIdx="4" presStyleCnt="7"/>
      <dgm:spPr/>
    </dgm:pt>
    <dgm:pt modelId="{1F49767F-36A0-4426-9FC2-FDC6B4C03FDB}" type="pres">
      <dgm:prSet presAssocID="{1C432901-D0A1-480A-BECE-71806986C8DD}" presName="hierChild4" presStyleCnt="0"/>
      <dgm:spPr/>
    </dgm:pt>
    <dgm:pt modelId="{35A46A76-52AE-4EE7-87F8-AB6C118F6AB7}" type="pres">
      <dgm:prSet presAssocID="{1C432901-D0A1-480A-BECE-71806986C8DD}" presName="hierChild5" presStyleCnt="0"/>
      <dgm:spPr/>
    </dgm:pt>
    <dgm:pt modelId="{C42864D7-A9EE-4B2A-8B82-01A0A7C46F3E}" type="pres">
      <dgm:prSet presAssocID="{1D7A4736-51ED-43A8-893D-BBA9CF95B3E1}" presName="Name37" presStyleLbl="parChTrans1D2" presStyleIdx="5" presStyleCnt="8"/>
      <dgm:spPr/>
    </dgm:pt>
    <dgm:pt modelId="{A1FC369A-7694-49D1-8B7F-C9991747A345}" type="pres">
      <dgm:prSet presAssocID="{59DC0D3C-726F-41C1-BC9D-8B745039E334}" presName="hierRoot2" presStyleCnt="0">
        <dgm:presLayoutVars>
          <dgm:hierBranch val="init"/>
        </dgm:presLayoutVars>
      </dgm:prSet>
      <dgm:spPr/>
    </dgm:pt>
    <dgm:pt modelId="{1A2C9738-641F-4376-981D-E21D670B5DAF}" type="pres">
      <dgm:prSet presAssocID="{59DC0D3C-726F-41C1-BC9D-8B745039E334}" presName="rootComposite" presStyleCnt="0"/>
      <dgm:spPr/>
    </dgm:pt>
    <dgm:pt modelId="{D47C9BC0-D60E-4A18-8530-5FFB4ABE1C9D}" type="pres">
      <dgm:prSet presAssocID="{59DC0D3C-726F-41C1-BC9D-8B745039E334}" presName="rootText" presStyleLbl="node2" presStyleIdx="5" presStyleCnt="7" custScaleX="84710" custScaleY="366612" custLinFactNeighborX="2124" custLinFactNeighborY="1416">
        <dgm:presLayoutVars>
          <dgm:chPref val="3"/>
        </dgm:presLayoutVars>
      </dgm:prSet>
      <dgm:spPr/>
    </dgm:pt>
    <dgm:pt modelId="{D422C8C1-20F6-4755-83C8-F17B70354C86}" type="pres">
      <dgm:prSet presAssocID="{59DC0D3C-726F-41C1-BC9D-8B745039E334}" presName="rootConnector" presStyleLbl="node2" presStyleIdx="5" presStyleCnt="7"/>
      <dgm:spPr/>
    </dgm:pt>
    <dgm:pt modelId="{DDA5B73B-6403-499B-987C-6A098B158EFD}" type="pres">
      <dgm:prSet presAssocID="{59DC0D3C-726F-41C1-BC9D-8B745039E334}" presName="hierChild4" presStyleCnt="0"/>
      <dgm:spPr/>
    </dgm:pt>
    <dgm:pt modelId="{1B949C17-8BAD-43B5-BC52-F3FD8C17F3A3}" type="pres">
      <dgm:prSet presAssocID="{59DC0D3C-726F-41C1-BC9D-8B745039E334}" presName="hierChild5" presStyleCnt="0"/>
      <dgm:spPr/>
    </dgm:pt>
    <dgm:pt modelId="{58B127E7-42D4-4EFB-8F0E-6FDF92ABA061}" type="pres">
      <dgm:prSet presAssocID="{3C8942D0-DFA5-487D-A7A9-62894FBA098C}" presName="Name37" presStyleLbl="parChTrans1D2" presStyleIdx="6" presStyleCnt="8"/>
      <dgm:spPr/>
    </dgm:pt>
    <dgm:pt modelId="{A82D78BC-E303-4CE0-A092-B807349C6BF7}" type="pres">
      <dgm:prSet presAssocID="{29DE1CEC-B9DA-4088-A1FD-DAAA4B8CF99E}" presName="hierRoot2" presStyleCnt="0">
        <dgm:presLayoutVars>
          <dgm:hierBranch val="init"/>
        </dgm:presLayoutVars>
      </dgm:prSet>
      <dgm:spPr/>
    </dgm:pt>
    <dgm:pt modelId="{4A10DE80-4553-4A0F-A4B1-16F7762932DA}" type="pres">
      <dgm:prSet presAssocID="{29DE1CEC-B9DA-4088-A1FD-DAAA4B8CF99E}" presName="rootComposite" presStyleCnt="0"/>
      <dgm:spPr/>
    </dgm:pt>
    <dgm:pt modelId="{950A5293-BD7D-4BFB-94DE-692FC9B3924D}" type="pres">
      <dgm:prSet presAssocID="{29DE1CEC-B9DA-4088-A1FD-DAAA4B8CF99E}" presName="rootText" presStyleLbl="node2" presStyleIdx="6" presStyleCnt="7" custScaleX="105716" custScaleY="430901" custLinFactNeighborX="314" custLinFactNeighborY="34759">
        <dgm:presLayoutVars>
          <dgm:chPref val="3"/>
        </dgm:presLayoutVars>
      </dgm:prSet>
      <dgm:spPr/>
    </dgm:pt>
    <dgm:pt modelId="{8B2D5305-8E18-4B2D-A259-F07714C963B8}" type="pres">
      <dgm:prSet presAssocID="{29DE1CEC-B9DA-4088-A1FD-DAAA4B8CF99E}" presName="rootConnector" presStyleLbl="node2" presStyleIdx="6" presStyleCnt="7"/>
      <dgm:spPr/>
    </dgm:pt>
    <dgm:pt modelId="{2FC1E18D-CE2E-4441-BF3D-BDB4E9B42724}" type="pres">
      <dgm:prSet presAssocID="{29DE1CEC-B9DA-4088-A1FD-DAAA4B8CF99E}" presName="hierChild4" presStyleCnt="0"/>
      <dgm:spPr/>
    </dgm:pt>
    <dgm:pt modelId="{FA4CE968-39FF-4138-BC94-CA13816C0FF2}" type="pres">
      <dgm:prSet presAssocID="{29DE1CEC-B9DA-4088-A1FD-DAAA4B8CF99E}" presName="hierChild5" presStyleCnt="0"/>
      <dgm:spPr/>
    </dgm:pt>
    <dgm:pt modelId="{74E64B2A-7E57-4C3B-AF0C-95FE8914A3F1}" type="pres">
      <dgm:prSet presAssocID="{6467FB86-BED2-4FCC-AD06-6721F12B40A0}" presName="hierChild3" presStyleCnt="0"/>
      <dgm:spPr/>
    </dgm:pt>
    <dgm:pt modelId="{FE972D03-57C3-4EF1-A137-05DA33EF8037}" type="pres">
      <dgm:prSet presAssocID="{1B96F300-FEC2-4343-91A0-00B51720E0D4}" presName="Name111" presStyleLbl="parChTrans1D2" presStyleIdx="7" presStyleCnt="8"/>
      <dgm:spPr/>
    </dgm:pt>
    <dgm:pt modelId="{96C67387-A66D-4958-9A80-BDD5FF47E20F}" type="pres">
      <dgm:prSet presAssocID="{ABB253C0-0B73-4FEA-8BF0-50E15BF3FA96}" presName="hierRoot3" presStyleCnt="0">
        <dgm:presLayoutVars>
          <dgm:hierBranch val="init"/>
        </dgm:presLayoutVars>
      </dgm:prSet>
      <dgm:spPr/>
    </dgm:pt>
    <dgm:pt modelId="{BCDA1758-ECA2-4517-AF6B-35B977295251}" type="pres">
      <dgm:prSet presAssocID="{ABB253C0-0B73-4FEA-8BF0-50E15BF3FA96}" presName="rootComposite3" presStyleCnt="0"/>
      <dgm:spPr/>
    </dgm:pt>
    <dgm:pt modelId="{8216BC80-1ED7-4DA2-B593-0846432D006B}" type="pres">
      <dgm:prSet presAssocID="{ABB253C0-0B73-4FEA-8BF0-50E15BF3FA96}" presName="rootText3" presStyleLbl="asst1" presStyleIdx="0" presStyleCnt="1" custScaleX="201826">
        <dgm:presLayoutVars>
          <dgm:chPref val="3"/>
        </dgm:presLayoutVars>
      </dgm:prSet>
      <dgm:spPr/>
    </dgm:pt>
    <dgm:pt modelId="{556528E2-7BC6-456C-AC6A-9915E073CC9E}" type="pres">
      <dgm:prSet presAssocID="{ABB253C0-0B73-4FEA-8BF0-50E15BF3FA96}" presName="rootConnector3" presStyleLbl="asst1" presStyleIdx="0" presStyleCnt="1"/>
      <dgm:spPr/>
    </dgm:pt>
    <dgm:pt modelId="{C9ACE20E-DF1A-471F-A2EA-7E4305342790}" type="pres">
      <dgm:prSet presAssocID="{ABB253C0-0B73-4FEA-8BF0-50E15BF3FA96}" presName="hierChild6" presStyleCnt="0"/>
      <dgm:spPr/>
    </dgm:pt>
    <dgm:pt modelId="{B35BDA8C-C5E5-404C-B8FB-06C40DA5396E}" type="pres">
      <dgm:prSet presAssocID="{ABB253C0-0B73-4FEA-8BF0-50E15BF3FA96}" presName="hierChild7" presStyleCnt="0"/>
      <dgm:spPr/>
    </dgm:pt>
  </dgm:ptLst>
  <dgm:cxnLst>
    <dgm:cxn modelId="{B1464724-B9E7-4DAC-8040-D60EFF6481E2}" type="presOf" srcId="{6467FB86-BED2-4FCC-AD06-6721F12B40A0}" destId="{F3D7666F-1748-4A15-94E9-262725719F0B}" srcOrd="0" destOrd="0" presId="urn:microsoft.com/office/officeart/2005/8/layout/orgChart1"/>
    <dgm:cxn modelId="{E47470CD-7FA8-4F98-9445-4E6366F5ABE5}" srcId="{6467FB86-BED2-4FCC-AD06-6721F12B40A0}" destId="{CA2535B7-16E9-4269-9752-E3EDFEA70466}" srcOrd="2" destOrd="0" parTransId="{9FA94648-55B1-43C0-86B9-CDB9482ED569}" sibTransId="{7924DF2E-C4E5-47DF-9CCE-21519FA6E560}"/>
    <dgm:cxn modelId="{18F2F5FD-CCF3-4ACE-BE97-EB863C92624E}" type="presOf" srcId="{59DC0D3C-726F-41C1-BC9D-8B745039E334}" destId="{D47C9BC0-D60E-4A18-8530-5FFB4ABE1C9D}" srcOrd="0" destOrd="0" presId="urn:microsoft.com/office/officeart/2005/8/layout/orgChart1"/>
    <dgm:cxn modelId="{9A006571-8379-44A6-B76F-C5F95A34A4BA}" type="presOf" srcId="{1D7A4736-51ED-43A8-893D-BBA9CF95B3E1}" destId="{C42864D7-A9EE-4B2A-8B82-01A0A7C46F3E}" srcOrd="0" destOrd="0" presId="urn:microsoft.com/office/officeart/2005/8/layout/orgChart1"/>
    <dgm:cxn modelId="{1AC44E36-FC87-41F1-A67C-69283E5FBFCA}" type="presOf" srcId="{3B1D8F40-78FC-41F7-8E3F-ED54CBEC5C32}" destId="{E7590DB3-3383-4595-AA13-CB8BF71F3A0F}" srcOrd="0" destOrd="0" presId="urn:microsoft.com/office/officeart/2005/8/layout/orgChart1"/>
    <dgm:cxn modelId="{013A7969-3772-4065-89C4-D272AF377ADA}" type="presOf" srcId="{C7F9FBD6-0595-4D4D-B528-C4E858F3AE50}" destId="{0A1B2E8F-02B1-4681-9D87-CFD5923EA4E8}" srcOrd="0" destOrd="0" presId="urn:microsoft.com/office/officeart/2005/8/layout/orgChart1"/>
    <dgm:cxn modelId="{B0F4FDC8-C6F2-41B3-BFF4-F1797127DB8B}" type="presOf" srcId="{4585D5AA-3C31-471B-8151-526C4A07437B}" destId="{52F0CFFA-5C2F-4D60-9925-E84D02E3FE82}" srcOrd="0" destOrd="0" presId="urn:microsoft.com/office/officeart/2005/8/layout/orgChart1"/>
    <dgm:cxn modelId="{456CD119-0510-485E-80DF-46122968C20D}" type="presOf" srcId="{BEA400AA-2374-4ED2-A519-A719BEE14C8A}" destId="{9B599AED-FC6B-4736-AF4C-D4B24CD0E8F9}" srcOrd="1" destOrd="0" presId="urn:microsoft.com/office/officeart/2005/8/layout/orgChart1"/>
    <dgm:cxn modelId="{AFB3079C-7FC7-4B42-8E6A-84CDE9AF0FC2}" type="presOf" srcId="{6F50948A-29E1-4B1F-B402-692F49FD66DE}" destId="{415DE098-57E9-425F-95E6-FF0729C79BE0}" srcOrd="0" destOrd="0" presId="urn:microsoft.com/office/officeart/2005/8/layout/orgChart1"/>
    <dgm:cxn modelId="{A3FE81E2-A52B-4E1A-94CF-A81202D84FD2}" type="presOf" srcId="{1C432901-D0A1-480A-BECE-71806986C8DD}" destId="{BA6C595E-3EAC-4F50-B0A8-88950E67DFF8}" srcOrd="1" destOrd="0" presId="urn:microsoft.com/office/officeart/2005/8/layout/orgChart1"/>
    <dgm:cxn modelId="{78E2EF18-0096-4581-887D-0EBD5B4CED58}" type="presOf" srcId="{31E4DEC4-4C7D-41CA-877D-3815A0B69387}" destId="{C52C1D22-0D83-438F-B0BB-7860C533A429}" srcOrd="0" destOrd="0" presId="urn:microsoft.com/office/officeart/2005/8/layout/orgChart1"/>
    <dgm:cxn modelId="{1191811F-3C43-48DA-8CF9-2AE0A1B26C74}" type="presOf" srcId="{ABB253C0-0B73-4FEA-8BF0-50E15BF3FA96}" destId="{556528E2-7BC6-456C-AC6A-9915E073CC9E}" srcOrd="1" destOrd="0" presId="urn:microsoft.com/office/officeart/2005/8/layout/orgChart1"/>
    <dgm:cxn modelId="{B6F67860-7E61-4596-8052-4BDF58842530}" type="presOf" srcId="{6467FB86-BED2-4FCC-AD06-6721F12B40A0}" destId="{3D6BA3E5-34BC-4838-9684-92297BD828D8}" srcOrd="1" destOrd="0" presId="urn:microsoft.com/office/officeart/2005/8/layout/orgChart1"/>
    <dgm:cxn modelId="{53F02438-EC2F-4AAE-AD75-34B62220408B}" srcId="{6467FB86-BED2-4FCC-AD06-6721F12B40A0}" destId="{BEA400AA-2374-4ED2-A519-A719BEE14C8A}" srcOrd="3" destOrd="0" parTransId="{C7F9FBD6-0595-4D4D-B528-C4E858F3AE50}" sibTransId="{8F7AA018-A861-4DA0-B620-BB8685CDBB37}"/>
    <dgm:cxn modelId="{4BF411FC-6E4B-43B2-B36F-3F69C1594CF1}" srcId="{6467FB86-BED2-4FCC-AD06-6721F12B40A0}" destId="{29DE1CEC-B9DA-4088-A1FD-DAAA4B8CF99E}" srcOrd="7" destOrd="0" parTransId="{3C8942D0-DFA5-487D-A7A9-62894FBA098C}" sibTransId="{6A9E1C77-C55E-456D-8AA6-6BAD4097284D}"/>
    <dgm:cxn modelId="{F702266D-1CBC-40F1-A201-C1FE2BFBA250}" srcId="{6467FB86-BED2-4FCC-AD06-6721F12B40A0}" destId="{1C432901-D0A1-480A-BECE-71806986C8DD}" srcOrd="5" destOrd="0" parTransId="{3B1D8F40-78FC-41F7-8E3F-ED54CBEC5C32}" sibTransId="{7B791CB2-AA3F-4F17-B1C7-5E7C42174898}"/>
    <dgm:cxn modelId="{3EE2EDEA-375E-46DF-AA82-5ED51E2930D2}" type="presOf" srcId="{96547C63-7AF9-4CB9-9F52-8AE13041C295}" destId="{42758B76-5C8B-4912-AC72-54DEE4A09E11}" srcOrd="1" destOrd="0" presId="urn:microsoft.com/office/officeart/2005/8/layout/orgChart1"/>
    <dgm:cxn modelId="{FAB754C6-2144-4051-9120-A3D3BB4F432A}" type="presOf" srcId="{9FA94648-55B1-43C0-86B9-CDB9482ED569}" destId="{F2257F2A-959D-484A-B14F-62FBCA2DDD6D}" srcOrd="0" destOrd="0" presId="urn:microsoft.com/office/officeart/2005/8/layout/orgChart1"/>
    <dgm:cxn modelId="{9DE98B82-DA90-4EA3-8696-73C016D05512}" type="presOf" srcId="{1C432901-D0A1-480A-BECE-71806986C8DD}" destId="{6F053A53-F8DE-45C9-9C40-33EABA4E7E82}" srcOrd="0" destOrd="0" presId="urn:microsoft.com/office/officeart/2005/8/layout/orgChart1"/>
    <dgm:cxn modelId="{8EB38640-EBB5-4D5C-AC6B-835875DF7F7E}" type="presOf" srcId="{CA2535B7-16E9-4269-9752-E3EDFEA70466}" destId="{C9C03D2A-0BF8-4FC4-9FE0-971220450D76}" srcOrd="1" destOrd="0" presId="urn:microsoft.com/office/officeart/2005/8/layout/orgChart1"/>
    <dgm:cxn modelId="{8AE38101-3F38-4CF9-914C-894BAB7B832F}" type="presOf" srcId="{59DC0D3C-726F-41C1-BC9D-8B745039E334}" destId="{D422C8C1-20F6-4755-83C8-F17B70354C86}" srcOrd="1" destOrd="0" presId="urn:microsoft.com/office/officeart/2005/8/layout/orgChart1"/>
    <dgm:cxn modelId="{902A45D9-8DB5-4D70-9B23-87C5E0CA48C2}" type="presOf" srcId="{096A5516-6CA5-472E-B681-506C1AC87B31}" destId="{6F8D6D49-9469-41D9-B938-24596BF8E080}" srcOrd="0" destOrd="0" presId="urn:microsoft.com/office/officeart/2005/8/layout/orgChart1"/>
    <dgm:cxn modelId="{614757EC-B10F-49CA-932C-88C71B5215D2}" type="presOf" srcId="{CA2535B7-16E9-4269-9752-E3EDFEA70466}" destId="{05037919-FAC0-4BE8-8685-7CBBAB0E0C8E}" srcOrd="0" destOrd="0" presId="urn:microsoft.com/office/officeart/2005/8/layout/orgChart1"/>
    <dgm:cxn modelId="{9C265D44-AAA9-4B99-B5C2-D0DA9D1448A2}" type="presOf" srcId="{BEA400AA-2374-4ED2-A519-A719BEE14C8A}" destId="{85278564-7C86-460A-960B-B1DA66F51E15}" srcOrd="0" destOrd="0" presId="urn:microsoft.com/office/officeart/2005/8/layout/orgChart1"/>
    <dgm:cxn modelId="{9477AF29-375F-4767-839E-5F4AF4253F2F}" srcId="{6467FB86-BED2-4FCC-AD06-6721F12B40A0}" destId="{96547C63-7AF9-4CB9-9F52-8AE13041C295}" srcOrd="1" destOrd="0" parTransId="{096A5516-6CA5-472E-B681-506C1AC87B31}" sibTransId="{F93662D8-7B82-48DE-9F82-C6120F52F85A}"/>
    <dgm:cxn modelId="{71D58540-E51F-4C69-AA71-6FF4D11B1224}" type="presOf" srcId="{3C8942D0-DFA5-487D-A7A9-62894FBA098C}" destId="{58B127E7-42D4-4EFB-8F0E-6FDF92ABA061}" srcOrd="0" destOrd="0" presId="urn:microsoft.com/office/officeart/2005/8/layout/orgChart1"/>
    <dgm:cxn modelId="{E34C4ECB-A593-4B0B-8B24-E680589C354D}" srcId="{6467FB86-BED2-4FCC-AD06-6721F12B40A0}" destId="{ABB253C0-0B73-4FEA-8BF0-50E15BF3FA96}" srcOrd="0" destOrd="0" parTransId="{1B96F300-FEC2-4343-91A0-00B51720E0D4}" sibTransId="{353AFC5A-B785-489F-AB95-860DFF4A5BAA}"/>
    <dgm:cxn modelId="{A22DB29C-18F4-4E04-BA15-8E8374DCF37C}" type="presOf" srcId="{ABB253C0-0B73-4FEA-8BF0-50E15BF3FA96}" destId="{8216BC80-1ED7-4DA2-B593-0846432D006B}" srcOrd="0" destOrd="0" presId="urn:microsoft.com/office/officeart/2005/8/layout/orgChart1"/>
    <dgm:cxn modelId="{40206878-1920-424B-86D4-37627D783DDB}" type="presOf" srcId="{31E4DEC4-4C7D-41CA-877D-3815A0B69387}" destId="{4EED768B-4F50-4815-899A-C3DE33FB543E}" srcOrd="1" destOrd="0" presId="urn:microsoft.com/office/officeart/2005/8/layout/orgChart1"/>
    <dgm:cxn modelId="{AFC7E163-56A1-40F0-BCBC-6C729F1E82B8}" type="presOf" srcId="{29DE1CEC-B9DA-4088-A1FD-DAAA4B8CF99E}" destId="{950A5293-BD7D-4BFB-94DE-692FC9B3924D}" srcOrd="0" destOrd="0" presId="urn:microsoft.com/office/officeart/2005/8/layout/orgChart1"/>
    <dgm:cxn modelId="{F068083B-A82B-4C59-B3F0-DDF6A3EA3BC8}" srcId="{4585D5AA-3C31-471B-8151-526C4A07437B}" destId="{6467FB86-BED2-4FCC-AD06-6721F12B40A0}" srcOrd="0" destOrd="0" parTransId="{707CDD92-77DB-462A-9CB4-61F9D5B83C8F}" sibTransId="{13BAEDA2-258C-4E84-8ED6-0B9CAA46DF99}"/>
    <dgm:cxn modelId="{0572BB72-E34D-4EC6-8E72-789F3E670E85}" srcId="{6467FB86-BED2-4FCC-AD06-6721F12B40A0}" destId="{59DC0D3C-726F-41C1-BC9D-8B745039E334}" srcOrd="6" destOrd="0" parTransId="{1D7A4736-51ED-43A8-893D-BBA9CF95B3E1}" sibTransId="{4D5B7A8E-6D92-466C-B513-E352AAA62774}"/>
    <dgm:cxn modelId="{811A3E61-FD78-4F9E-AA28-CC2CFA43A9F3}" srcId="{6467FB86-BED2-4FCC-AD06-6721F12B40A0}" destId="{31E4DEC4-4C7D-41CA-877D-3815A0B69387}" srcOrd="4" destOrd="0" parTransId="{6F50948A-29E1-4B1F-B402-692F49FD66DE}" sibTransId="{1129F95B-8A3B-4959-BA11-000C7923ED0E}"/>
    <dgm:cxn modelId="{D8CCE5DF-76D9-41DC-96D6-B31C05974B87}" type="presOf" srcId="{96547C63-7AF9-4CB9-9F52-8AE13041C295}" destId="{94EDF0EF-5341-45CA-8F3A-3D1C3CC48DB9}" srcOrd="0" destOrd="0" presId="urn:microsoft.com/office/officeart/2005/8/layout/orgChart1"/>
    <dgm:cxn modelId="{84CECAF4-C529-4623-B66F-9319CE3887C4}" type="presOf" srcId="{29DE1CEC-B9DA-4088-A1FD-DAAA4B8CF99E}" destId="{8B2D5305-8E18-4B2D-A259-F07714C963B8}" srcOrd="1" destOrd="0" presId="urn:microsoft.com/office/officeart/2005/8/layout/orgChart1"/>
    <dgm:cxn modelId="{A5965E23-4056-4CB9-B50C-75B576652612}" type="presOf" srcId="{1B96F300-FEC2-4343-91A0-00B51720E0D4}" destId="{FE972D03-57C3-4EF1-A137-05DA33EF8037}" srcOrd="0" destOrd="0" presId="urn:microsoft.com/office/officeart/2005/8/layout/orgChart1"/>
    <dgm:cxn modelId="{AFF2DBEA-D8D9-4DD8-B139-3C1EB76993F0}" type="presParOf" srcId="{52F0CFFA-5C2F-4D60-9925-E84D02E3FE82}" destId="{ED139727-A299-4AC9-9FB0-F8725EC7D19C}" srcOrd="0" destOrd="0" presId="urn:microsoft.com/office/officeart/2005/8/layout/orgChart1"/>
    <dgm:cxn modelId="{244CA438-C952-40F2-8C74-547BC9EF41FE}" type="presParOf" srcId="{ED139727-A299-4AC9-9FB0-F8725EC7D19C}" destId="{CCF1D499-D3B4-43F9-9F5D-2C094874873A}" srcOrd="0" destOrd="0" presId="urn:microsoft.com/office/officeart/2005/8/layout/orgChart1"/>
    <dgm:cxn modelId="{241C85D0-7595-45E8-AA45-EF70B726A0E2}" type="presParOf" srcId="{CCF1D499-D3B4-43F9-9F5D-2C094874873A}" destId="{F3D7666F-1748-4A15-94E9-262725719F0B}" srcOrd="0" destOrd="0" presId="urn:microsoft.com/office/officeart/2005/8/layout/orgChart1"/>
    <dgm:cxn modelId="{335B7190-4090-4D21-BA74-3B1D1DDD10A1}" type="presParOf" srcId="{CCF1D499-D3B4-43F9-9F5D-2C094874873A}" destId="{3D6BA3E5-34BC-4838-9684-92297BD828D8}" srcOrd="1" destOrd="0" presId="urn:microsoft.com/office/officeart/2005/8/layout/orgChart1"/>
    <dgm:cxn modelId="{31724C5A-A85F-4EAF-8B50-7BA4F6CDA7A6}" type="presParOf" srcId="{ED139727-A299-4AC9-9FB0-F8725EC7D19C}" destId="{B6CC3524-1E0B-4246-80BD-03B59640A363}" srcOrd="1" destOrd="0" presId="urn:microsoft.com/office/officeart/2005/8/layout/orgChart1"/>
    <dgm:cxn modelId="{C43FB2C0-B4EB-4A59-BF6E-8A998F8F375A}" type="presParOf" srcId="{B6CC3524-1E0B-4246-80BD-03B59640A363}" destId="{6F8D6D49-9469-41D9-B938-24596BF8E080}" srcOrd="0" destOrd="0" presId="urn:microsoft.com/office/officeart/2005/8/layout/orgChart1"/>
    <dgm:cxn modelId="{E07490AB-478B-452A-B5CF-2FC4F2D51AB8}" type="presParOf" srcId="{B6CC3524-1E0B-4246-80BD-03B59640A363}" destId="{A5241356-5851-4DA5-92EE-02551A0E5EA5}" srcOrd="1" destOrd="0" presId="urn:microsoft.com/office/officeart/2005/8/layout/orgChart1"/>
    <dgm:cxn modelId="{10341C6E-133F-48AD-965A-618B1C1F8E62}" type="presParOf" srcId="{A5241356-5851-4DA5-92EE-02551A0E5EA5}" destId="{F0AA738B-C119-4DEA-B388-FFBC81D151CA}" srcOrd="0" destOrd="0" presId="urn:microsoft.com/office/officeart/2005/8/layout/orgChart1"/>
    <dgm:cxn modelId="{D6059F06-BF80-46AE-8798-38E4EE76F695}" type="presParOf" srcId="{F0AA738B-C119-4DEA-B388-FFBC81D151CA}" destId="{94EDF0EF-5341-45CA-8F3A-3D1C3CC48DB9}" srcOrd="0" destOrd="0" presId="urn:microsoft.com/office/officeart/2005/8/layout/orgChart1"/>
    <dgm:cxn modelId="{D909D453-6129-4D2D-B61F-6AE23DC8DA6A}" type="presParOf" srcId="{F0AA738B-C119-4DEA-B388-FFBC81D151CA}" destId="{42758B76-5C8B-4912-AC72-54DEE4A09E11}" srcOrd="1" destOrd="0" presId="urn:microsoft.com/office/officeart/2005/8/layout/orgChart1"/>
    <dgm:cxn modelId="{1AFADABD-833B-4554-822B-9528E0D88B19}" type="presParOf" srcId="{A5241356-5851-4DA5-92EE-02551A0E5EA5}" destId="{0AC137E5-9B7B-4B23-A5C0-04F88B440802}" srcOrd="1" destOrd="0" presId="urn:microsoft.com/office/officeart/2005/8/layout/orgChart1"/>
    <dgm:cxn modelId="{BA6CB6DE-FECD-4023-8E92-1224AC3699E1}" type="presParOf" srcId="{A5241356-5851-4DA5-92EE-02551A0E5EA5}" destId="{76568F17-A800-4895-8B02-FE5365BF6C2A}" srcOrd="2" destOrd="0" presId="urn:microsoft.com/office/officeart/2005/8/layout/orgChart1"/>
    <dgm:cxn modelId="{5014B25B-E77F-4429-B3E4-17ABC4EF2C2F}" type="presParOf" srcId="{B6CC3524-1E0B-4246-80BD-03B59640A363}" destId="{F2257F2A-959D-484A-B14F-62FBCA2DDD6D}" srcOrd="2" destOrd="0" presId="urn:microsoft.com/office/officeart/2005/8/layout/orgChart1"/>
    <dgm:cxn modelId="{641E5AD4-397D-4741-90EB-B2056FE9B6A6}" type="presParOf" srcId="{B6CC3524-1E0B-4246-80BD-03B59640A363}" destId="{BAE30AE4-EC48-49DF-A08E-153389DF85F8}" srcOrd="3" destOrd="0" presId="urn:microsoft.com/office/officeart/2005/8/layout/orgChart1"/>
    <dgm:cxn modelId="{C4E14150-9A93-496B-86D4-BAEED27E9C85}" type="presParOf" srcId="{BAE30AE4-EC48-49DF-A08E-153389DF85F8}" destId="{C56EE573-2F76-432D-9C28-ACB60C026BA6}" srcOrd="0" destOrd="0" presId="urn:microsoft.com/office/officeart/2005/8/layout/orgChart1"/>
    <dgm:cxn modelId="{F4081CDD-F259-4771-9B84-DD875353A030}" type="presParOf" srcId="{C56EE573-2F76-432D-9C28-ACB60C026BA6}" destId="{05037919-FAC0-4BE8-8685-7CBBAB0E0C8E}" srcOrd="0" destOrd="0" presId="urn:microsoft.com/office/officeart/2005/8/layout/orgChart1"/>
    <dgm:cxn modelId="{F818D277-F4DF-4F9D-B207-DF91A245365B}" type="presParOf" srcId="{C56EE573-2F76-432D-9C28-ACB60C026BA6}" destId="{C9C03D2A-0BF8-4FC4-9FE0-971220450D76}" srcOrd="1" destOrd="0" presId="urn:microsoft.com/office/officeart/2005/8/layout/orgChart1"/>
    <dgm:cxn modelId="{FE0F7CB6-4400-4B9A-BD6E-F1E957E61114}" type="presParOf" srcId="{BAE30AE4-EC48-49DF-A08E-153389DF85F8}" destId="{F90716EC-5FD5-4436-9E59-D88C1A688A08}" srcOrd="1" destOrd="0" presId="urn:microsoft.com/office/officeart/2005/8/layout/orgChart1"/>
    <dgm:cxn modelId="{1657AFDA-EA52-491F-8435-2806452B24F9}" type="presParOf" srcId="{BAE30AE4-EC48-49DF-A08E-153389DF85F8}" destId="{622D2957-981F-4012-A897-A2B29AA9F895}" srcOrd="2" destOrd="0" presId="urn:microsoft.com/office/officeart/2005/8/layout/orgChart1"/>
    <dgm:cxn modelId="{CA7EA77A-E100-45A2-A800-294ED6AABCED}" type="presParOf" srcId="{B6CC3524-1E0B-4246-80BD-03B59640A363}" destId="{0A1B2E8F-02B1-4681-9D87-CFD5923EA4E8}" srcOrd="4" destOrd="0" presId="urn:microsoft.com/office/officeart/2005/8/layout/orgChart1"/>
    <dgm:cxn modelId="{DF7AF59C-C37F-4F3F-B3DD-F49DF7D96B02}" type="presParOf" srcId="{B6CC3524-1E0B-4246-80BD-03B59640A363}" destId="{7FD75B90-45E4-453F-B1A2-61211C605C5F}" srcOrd="5" destOrd="0" presId="urn:microsoft.com/office/officeart/2005/8/layout/orgChart1"/>
    <dgm:cxn modelId="{C4568C41-0277-4214-80C0-9309F52D2230}" type="presParOf" srcId="{7FD75B90-45E4-453F-B1A2-61211C605C5F}" destId="{F616E59D-3DCF-49BD-9835-D97BF68FAF99}" srcOrd="0" destOrd="0" presId="urn:microsoft.com/office/officeart/2005/8/layout/orgChart1"/>
    <dgm:cxn modelId="{BA2A5CDA-A599-4D9E-A14D-67031F626DCE}" type="presParOf" srcId="{F616E59D-3DCF-49BD-9835-D97BF68FAF99}" destId="{85278564-7C86-460A-960B-B1DA66F51E15}" srcOrd="0" destOrd="0" presId="urn:microsoft.com/office/officeart/2005/8/layout/orgChart1"/>
    <dgm:cxn modelId="{BB50FDF2-C301-48C0-B1FB-41396728265E}" type="presParOf" srcId="{F616E59D-3DCF-49BD-9835-D97BF68FAF99}" destId="{9B599AED-FC6B-4736-AF4C-D4B24CD0E8F9}" srcOrd="1" destOrd="0" presId="urn:microsoft.com/office/officeart/2005/8/layout/orgChart1"/>
    <dgm:cxn modelId="{9E088AF9-9047-4930-ADEB-2FE837AD1824}" type="presParOf" srcId="{7FD75B90-45E4-453F-B1A2-61211C605C5F}" destId="{9CE0FDF8-97F7-4390-B7F0-822D3C3DF30E}" srcOrd="1" destOrd="0" presId="urn:microsoft.com/office/officeart/2005/8/layout/orgChart1"/>
    <dgm:cxn modelId="{D1B525CF-C5BC-4AE9-B52C-7201E67B125D}" type="presParOf" srcId="{7FD75B90-45E4-453F-B1A2-61211C605C5F}" destId="{C2AFEE02-B484-469C-B6C3-9D82EAE6588C}" srcOrd="2" destOrd="0" presId="urn:microsoft.com/office/officeart/2005/8/layout/orgChart1"/>
    <dgm:cxn modelId="{9A8A47D5-C75E-47D8-B548-80D401FE304E}" type="presParOf" srcId="{B6CC3524-1E0B-4246-80BD-03B59640A363}" destId="{415DE098-57E9-425F-95E6-FF0729C79BE0}" srcOrd="6" destOrd="0" presId="urn:microsoft.com/office/officeart/2005/8/layout/orgChart1"/>
    <dgm:cxn modelId="{17EA5E72-85B8-4402-BA34-FAB968AF16EE}" type="presParOf" srcId="{B6CC3524-1E0B-4246-80BD-03B59640A363}" destId="{7439C264-477B-4FC9-8E16-164DC9111E74}" srcOrd="7" destOrd="0" presId="urn:microsoft.com/office/officeart/2005/8/layout/orgChart1"/>
    <dgm:cxn modelId="{957344BA-EA8F-479B-8EF2-29CC79722B82}" type="presParOf" srcId="{7439C264-477B-4FC9-8E16-164DC9111E74}" destId="{E8094246-0702-4B15-B7BB-49626E166F71}" srcOrd="0" destOrd="0" presId="urn:microsoft.com/office/officeart/2005/8/layout/orgChart1"/>
    <dgm:cxn modelId="{958B3B33-4A6D-4AF5-A32E-5B99D43BEAE8}" type="presParOf" srcId="{E8094246-0702-4B15-B7BB-49626E166F71}" destId="{C52C1D22-0D83-438F-B0BB-7860C533A429}" srcOrd="0" destOrd="0" presId="urn:microsoft.com/office/officeart/2005/8/layout/orgChart1"/>
    <dgm:cxn modelId="{B9710D93-91D7-4886-A160-87C5B8040964}" type="presParOf" srcId="{E8094246-0702-4B15-B7BB-49626E166F71}" destId="{4EED768B-4F50-4815-899A-C3DE33FB543E}" srcOrd="1" destOrd="0" presId="urn:microsoft.com/office/officeart/2005/8/layout/orgChart1"/>
    <dgm:cxn modelId="{C8B16AFD-CE66-4DC2-BC2A-71478854230B}" type="presParOf" srcId="{7439C264-477B-4FC9-8E16-164DC9111E74}" destId="{1795E28E-0F57-469D-8D15-021B0C907A26}" srcOrd="1" destOrd="0" presId="urn:microsoft.com/office/officeart/2005/8/layout/orgChart1"/>
    <dgm:cxn modelId="{34E475D2-BC86-4C63-9EC2-4AA2D6A774CC}" type="presParOf" srcId="{7439C264-477B-4FC9-8E16-164DC9111E74}" destId="{8681E63C-E1D1-4E81-8603-B1FBE5211C03}" srcOrd="2" destOrd="0" presId="urn:microsoft.com/office/officeart/2005/8/layout/orgChart1"/>
    <dgm:cxn modelId="{102EB839-4B67-4B2D-9A65-3D7E72FF1B34}" type="presParOf" srcId="{B6CC3524-1E0B-4246-80BD-03B59640A363}" destId="{E7590DB3-3383-4595-AA13-CB8BF71F3A0F}" srcOrd="8" destOrd="0" presId="urn:microsoft.com/office/officeart/2005/8/layout/orgChart1"/>
    <dgm:cxn modelId="{B9921ACF-4C12-461C-9D67-A3D71DF7C470}" type="presParOf" srcId="{B6CC3524-1E0B-4246-80BD-03B59640A363}" destId="{CD974B4D-50D0-41EF-9EE9-DE827021DC9E}" srcOrd="9" destOrd="0" presId="urn:microsoft.com/office/officeart/2005/8/layout/orgChart1"/>
    <dgm:cxn modelId="{66B03CF3-8041-49D4-90D8-85AFB9B5A793}" type="presParOf" srcId="{CD974B4D-50D0-41EF-9EE9-DE827021DC9E}" destId="{91334855-7CE2-4EF7-9958-6630F7BE7D4C}" srcOrd="0" destOrd="0" presId="urn:microsoft.com/office/officeart/2005/8/layout/orgChart1"/>
    <dgm:cxn modelId="{DC693036-587B-4C50-9709-0FFCEC4F879D}" type="presParOf" srcId="{91334855-7CE2-4EF7-9958-6630F7BE7D4C}" destId="{6F053A53-F8DE-45C9-9C40-33EABA4E7E82}" srcOrd="0" destOrd="0" presId="urn:microsoft.com/office/officeart/2005/8/layout/orgChart1"/>
    <dgm:cxn modelId="{5E474675-D2B1-4265-B00B-377408AAB237}" type="presParOf" srcId="{91334855-7CE2-4EF7-9958-6630F7BE7D4C}" destId="{BA6C595E-3EAC-4F50-B0A8-88950E67DFF8}" srcOrd="1" destOrd="0" presId="urn:microsoft.com/office/officeart/2005/8/layout/orgChart1"/>
    <dgm:cxn modelId="{0649AD4D-D827-4F22-A4A9-3A2AD3FFB0D7}" type="presParOf" srcId="{CD974B4D-50D0-41EF-9EE9-DE827021DC9E}" destId="{1F49767F-36A0-4426-9FC2-FDC6B4C03FDB}" srcOrd="1" destOrd="0" presId="urn:microsoft.com/office/officeart/2005/8/layout/orgChart1"/>
    <dgm:cxn modelId="{EB4B3579-307A-411A-A0AF-387DD1151C5C}" type="presParOf" srcId="{CD974B4D-50D0-41EF-9EE9-DE827021DC9E}" destId="{35A46A76-52AE-4EE7-87F8-AB6C118F6AB7}" srcOrd="2" destOrd="0" presId="urn:microsoft.com/office/officeart/2005/8/layout/orgChart1"/>
    <dgm:cxn modelId="{2C33E3A2-A2E4-400F-A9AD-5442074143E4}" type="presParOf" srcId="{B6CC3524-1E0B-4246-80BD-03B59640A363}" destId="{C42864D7-A9EE-4B2A-8B82-01A0A7C46F3E}" srcOrd="10" destOrd="0" presId="urn:microsoft.com/office/officeart/2005/8/layout/orgChart1"/>
    <dgm:cxn modelId="{4D5BA31E-14CB-40A0-B89E-E1A56B8F903A}" type="presParOf" srcId="{B6CC3524-1E0B-4246-80BD-03B59640A363}" destId="{A1FC369A-7694-49D1-8B7F-C9991747A345}" srcOrd="11" destOrd="0" presId="urn:microsoft.com/office/officeart/2005/8/layout/orgChart1"/>
    <dgm:cxn modelId="{A8F82311-8922-47EB-BDC1-85270B95BB09}" type="presParOf" srcId="{A1FC369A-7694-49D1-8B7F-C9991747A345}" destId="{1A2C9738-641F-4376-981D-E21D670B5DAF}" srcOrd="0" destOrd="0" presId="urn:microsoft.com/office/officeart/2005/8/layout/orgChart1"/>
    <dgm:cxn modelId="{75C9AE74-B11A-4BCE-B46E-41A821C53879}" type="presParOf" srcId="{1A2C9738-641F-4376-981D-E21D670B5DAF}" destId="{D47C9BC0-D60E-4A18-8530-5FFB4ABE1C9D}" srcOrd="0" destOrd="0" presId="urn:microsoft.com/office/officeart/2005/8/layout/orgChart1"/>
    <dgm:cxn modelId="{90E5395C-00B2-4837-A76A-1D99AEE3FDAE}" type="presParOf" srcId="{1A2C9738-641F-4376-981D-E21D670B5DAF}" destId="{D422C8C1-20F6-4755-83C8-F17B70354C86}" srcOrd="1" destOrd="0" presId="urn:microsoft.com/office/officeart/2005/8/layout/orgChart1"/>
    <dgm:cxn modelId="{3369EB03-430A-430E-BD77-763C0FC2B2FA}" type="presParOf" srcId="{A1FC369A-7694-49D1-8B7F-C9991747A345}" destId="{DDA5B73B-6403-499B-987C-6A098B158EFD}" srcOrd="1" destOrd="0" presId="urn:microsoft.com/office/officeart/2005/8/layout/orgChart1"/>
    <dgm:cxn modelId="{4DC3D59F-BEF7-47CF-9819-FEB00E98F99D}" type="presParOf" srcId="{A1FC369A-7694-49D1-8B7F-C9991747A345}" destId="{1B949C17-8BAD-43B5-BC52-F3FD8C17F3A3}" srcOrd="2" destOrd="0" presId="urn:microsoft.com/office/officeart/2005/8/layout/orgChart1"/>
    <dgm:cxn modelId="{D80957E5-0B63-4052-83FC-29DE222ED72F}" type="presParOf" srcId="{B6CC3524-1E0B-4246-80BD-03B59640A363}" destId="{58B127E7-42D4-4EFB-8F0E-6FDF92ABA061}" srcOrd="12" destOrd="0" presId="urn:microsoft.com/office/officeart/2005/8/layout/orgChart1"/>
    <dgm:cxn modelId="{7125CC49-23CF-4092-A0F0-4F23654861EC}" type="presParOf" srcId="{B6CC3524-1E0B-4246-80BD-03B59640A363}" destId="{A82D78BC-E303-4CE0-A092-B807349C6BF7}" srcOrd="13" destOrd="0" presId="urn:microsoft.com/office/officeart/2005/8/layout/orgChart1"/>
    <dgm:cxn modelId="{E8B655F2-817B-4974-8C9C-A7EDCAD25CFA}" type="presParOf" srcId="{A82D78BC-E303-4CE0-A092-B807349C6BF7}" destId="{4A10DE80-4553-4A0F-A4B1-16F7762932DA}" srcOrd="0" destOrd="0" presId="urn:microsoft.com/office/officeart/2005/8/layout/orgChart1"/>
    <dgm:cxn modelId="{F354B6BC-D167-4D1C-9EC8-CD732F2711FA}" type="presParOf" srcId="{4A10DE80-4553-4A0F-A4B1-16F7762932DA}" destId="{950A5293-BD7D-4BFB-94DE-692FC9B3924D}" srcOrd="0" destOrd="0" presId="urn:microsoft.com/office/officeart/2005/8/layout/orgChart1"/>
    <dgm:cxn modelId="{BBB1E9C3-A205-475F-870A-5A875F3035F6}" type="presParOf" srcId="{4A10DE80-4553-4A0F-A4B1-16F7762932DA}" destId="{8B2D5305-8E18-4B2D-A259-F07714C963B8}" srcOrd="1" destOrd="0" presId="urn:microsoft.com/office/officeart/2005/8/layout/orgChart1"/>
    <dgm:cxn modelId="{E28A78A4-8A24-4335-9661-2DBB78ED72FA}" type="presParOf" srcId="{A82D78BC-E303-4CE0-A092-B807349C6BF7}" destId="{2FC1E18D-CE2E-4441-BF3D-BDB4E9B42724}" srcOrd="1" destOrd="0" presId="urn:microsoft.com/office/officeart/2005/8/layout/orgChart1"/>
    <dgm:cxn modelId="{39B812C1-7B30-433C-9099-3F46B8EA54CC}" type="presParOf" srcId="{A82D78BC-E303-4CE0-A092-B807349C6BF7}" destId="{FA4CE968-39FF-4138-BC94-CA13816C0FF2}" srcOrd="2" destOrd="0" presId="urn:microsoft.com/office/officeart/2005/8/layout/orgChart1"/>
    <dgm:cxn modelId="{0DC59ADB-9427-4203-8906-814958AFC197}" type="presParOf" srcId="{ED139727-A299-4AC9-9FB0-F8725EC7D19C}" destId="{74E64B2A-7E57-4C3B-AF0C-95FE8914A3F1}" srcOrd="2" destOrd="0" presId="urn:microsoft.com/office/officeart/2005/8/layout/orgChart1"/>
    <dgm:cxn modelId="{80802CC0-ADA5-455E-B8F5-2A1EC8F25257}" type="presParOf" srcId="{74E64B2A-7E57-4C3B-AF0C-95FE8914A3F1}" destId="{FE972D03-57C3-4EF1-A137-05DA33EF8037}" srcOrd="0" destOrd="0" presId="urn:microsoft.com/office/officeart/2005/8/layout/orgChart1"/>
    <dgm:cxn modelId="{A6DCDD49-6796-47FD-B16E-9EE87E732B81}" type="presParOf" srcId="{74E64B2A-7E57-4C3B-AF0C-95FE8914A3F1}" destId="{96C67387-A66D-4958-9A80-BDD5FF47E20F}" srcOrd="1" destOrd="0" presId="urn:microsoft.com/office/officeart/2005/8/layout/orgChart1"/>
    <dgm:cxn modelId="{2E32F1B1-056E-4D85-9890-7DE4E6063794}" type="presParOf" srcId="{96C67387-A66D-4958-9A80-BDD5FF47E20F}" destId="{BCDA1758-ECA2-4517-AF6B-35B977295251}" srcOrd="0" destOrd="0" presId="urn:microsoft.com/office/officeart/2005/8/layout/orgChart1"/>
    <dgm:cxn modelId="{103EB518-4D00-4702-9094-5BDD4A59EFB5}" type="presParOf" srcId="{BCDA1758-ECA2-4517-AF6B-35B977295251}" destId="{8216BC80-1ED7-4DA2-B593-0846432D006B}" srcOrd="0" destOrd="0" presId="urn:microsoft.com/office/officeart/2005/8/layout/orgChart1"/>
    <dgm:cxn modelId="{57DD8649-79B0-44FD-922B-EE8867163497}" type="presParOf" srcId="{BCDA1758-ECA2-4517-AF6B-35B977295251}" destId="{556528E2-7BC6-456C-AC6A-9915E073CC9E}" srcOrd="1" destOrd="0" presId="urn:microsoft.com/office/officeart/2005/8/layout/orgChart1"/>
    <dgm:cxn modelId="{0C610422-36FA-470A-84D0-9C93C7D67617}" type="presParOf" srcId="{96C67387-A66D-4958-9A80-BDD5FF47E20F}" destId="{C9ACE20E-DF1A-471F-A2EA-7E4305342790}" srcOrd="1" destOrd="0" presId="urn:microsoft.com/office/officeart/2005/8/layout/orgChart1"/>
    <dgm:cxn modelId="{393C19CF-C949-42EB-AC66-1DA16D5FB330}" type="presParOf" srcId="{96C67387-A66D-4958-9A80-BDD5FF47E20F}" destId="{B35BDA8C-C5E5-404C-B8FB-06C40DA5396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972D03-57C3-4EF1-A137-05DA33EF8037}">
      <dsp:nvSpPr>
        <dsp:cNvPr id="0" name=""/>
        <dsp:cNvSpPr/>
      </dsp:nvSpPr>
      <dsp:spPr>
        <a:xfrm>
          <a:off x="5341463" y="671120"/>
          <a:ext cx="140529" cy="615653"/>
        </a:xfrm>
        <a:custGeom>
          <a:avLst/>
          <a:gdLst/>
          <a:ahLst/>
          <a:cxnLst/>
          <a:rect l="0" t="0" r="0" b="0"/>
          <a:pathLst>
            <a:path>
              <a:moveTo>
                <a:pt x="140529" y="0"/>
              </a:moveTo>
              <a:lnTo>
                <a:pt x="140529" y="615653"/>
              </a:lnTo>
              <a:lnTo>
                <a:pt x="0" y="61565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B127E7-42D4-4EFB-8F0E-6FDF92ABA061}">
      <dsp:nvSpPr>
        <dsp:cNvPr id="0" name=""/>
        <dsp:cNvSpPr/>
      </dsp:nvSpPr>
      <dsp:spPr>
        <a:xfrm>
          <a:off x="5481993" y="671120"/>
          <a:ext cx="4705854" cy="1233239"/>
        </a:xfrm>
        <a:custGeom>
          <a:avLst/>
          <a:gdLst/>
          <a:ahLst/>
          <a:cxnLst/>
          <a:rect l="0" t="0" r="0" b="0"/>
          <a:pathLst>
            <a:path>
              <a:moveTo>
                <a:pt x="0" y="0"/>
              </a:moveTo>
              <a:lnTo>
                <a:pt x="0" y="1092709"/>
              </a:lnTo>
              <a:lnTo>
                <a:pt x="4705854" y="1092709"/>
              </a:lnTo>
              <a:lnTo>
                <a:pt x="4705854" y="123323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2864D7-A9EE-4B2A-8B82-01A0A7C46F3E}">
      <dsp:nvSpPr>
        <dsp:cNvPr id="0" name=""/>
        <dsp:cNvSpPr/>
      </dsp:nvSpPr>
      <dsp:spPr>
        <a:xfrm>
          <a:off x="5481993" y="671120"/>
          <a:ext cx="3174711" cy="1240782"/>
        </a:xfrm>
        <a:custGeom>
          <a:avLst/>
          <a:gdLst/>
          <a:ahLst/>
          <a:cxnLst/>
          <a:rect l="0" t="0" r="0" b="0"/>
          <a:pathLst>
            <a:path>
              <a:moveTo>
                <a:pt x="0" y="0"/>
              </a:moveTo>
              <a:lnTo>
                <a:pt x="0" y="1100253"/>
              </a:lnTo>
              <a:lnTo>
                <a:pt x="3174711" y="1100253"/>
              </a:lnTo>
              <a:lnTo>
                <a:pt x="3174711" y="124078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590DB3-3383-4595-AA13-CB8BF71F3A0F}">
      <dsp:nvSpPr>
        <dsp:cNvPr id="0" name=""/>
        <dsp:cNvSpPr/>
      </dsp:nvSpPr>
      <dsp:spPr>
        <a:xfrm>
          <a:off x="5481993" y="671120"/>
          <a:ext cx="1629166" cy="1231307"/>
        </a:xfrm>
        <a:custGeom>
          <a:avLst/>
          <a:gdLst/>
          <a:ahLst/>
          <a:cxnLst/>
          <a:rect l="0" t="0" r="0" b="0"/>
          <a:pathLst>
            <a:path>
              <a:moveTo>
                <a:pt x="0" y="0"/>
              </a:moveTo>
              <a:lnTo>
                <a:pt x="0" y="1090777"/>
              </a:lnTo>
              <a:lnTo>
                <a:pt x="1629166" y="1090777"/>
              </a:lnTo>
              <a:lnTo>
                <a:pt x="1629166" y="123130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5DE098-57E9-425F-95E6-FF0729C79BE0}">
      <dsp:nvSpPr>
        <dsp:cNvPr id="0" name=""/>
        <dsp:cNvSpPr/>
      </dsp:nvSpPr>
      <dsp:spPr>
        <a:xfrm>
          <a:off x="5436272" y="671120"/>
          <a:ext cx="91440" cy="1231307"/>
        </a:xfrm>
        <a:custGeom>
          <a:avLst/>
          <a:gdLst/>
          <a:ahLst/>
          <a:cxnLst/>
          <a:rect l="0" t="0" r="0" b="0"/>
          <a:pathLst>
            <a:path>
              <a:moveTo>
                <a:pt x="45720" y="0"/>
              </a:moveTo>
              <a:lnTo>
                <a:pt x="45720" y="1090777"/>
              </a:lnTo>
              <a:lnTo>
                <a:pt x="55450" y="1090777"/>
              </a:lnTo>
              <a:lnTo>
                <a:pt x="55450" y="123130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1B2E8F-02B1-4681-9D87-CFD5923EA4E8}">
      <dsp:nvSpPr>
        <dsp:cNvPr id="0" name=""/>
        <dsp:cNvSpPr/>
      </dsp:nvSpPr>
      <dsp:spPr>
        <a:xfrm>
          <a:off x="3926390" y="671120"/>
          <a:ext cx="1555602" cy="1231307"/>
        </a:xfrm>
        <a:custGeom>
          <a:avLst/>
          <a:gdLst/>
          <a:ahLst/>
          <a:cxnLst/>
          <a:rect l="0" t="0" r="0" b="0"/>
          <a:pathLst>
            <a:path>
              <a:moveTo>
                <a:pt x="1555602" y="0"/>
              </a:moveTo>
              <a:lnTo>
                <a:pt x="1555602" y="1090777"/>
              </a:lnTo>
              <a:lnTo>
                <a:pt x="0" y="1090777"/>
              </a:lnTo>
              <a:lnTo>
                <a:pt x="0" y="123130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257F2A-959D-484A-B14F-62FBCA2DDD6D}">
      <dsp:nvSpPr>
        <dsp:cNvPr id="0" name=""/>
        <dsp:cNvSpPr/>
      </dsp:nvSpPr>
      <dsp:spPr>
        <a:xfrm>
          <a:off x="2361292" y="671120"/>
          <a:ext cx="3120700" cy="1231307"/>
        </a:xfrm>
        <a:custGeom>
          <a:avLst/>
          <a:gdLst/>
          <a:ahLst/>
          <a:cxnLst/>
          <a:rect l="0" t="0" r="0" b="0"/>
          <a:pathLst>
            <a:path>
              <a:moveTo>
                <a:pt x="3120700" y="0"/>
              </a:moveTo>
              <a:lnTo>
                <a:pt x="3120700" y="1090777"/>
              </a:lnTo>
              <a:lnTo>
                <a:pt x="0" y="1090777"/>
              </a:lnTo>
              <a:lnTo>
                <a:pt x="0" y="123130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8D6D49-9469-41D9-B938-24596BF8E080}">
      <dsp:nvSpPr>
        <dsp:cNvPr id="0" name=""/>
        <dsp:cNvSpPr/>
      </dsp:nvSpPr>
      <dsp:spPr>
        <a:xfrm>
          <a:off x="742090" y="671120"/>
          <a:ext cx="4739902" cy="1231307"/>
        </a:xfrm>
        <a:custGeom>
          <a:avLst/>
          <a:gdLst/>
          <a:ahLst/>
          <a:cxnLst/>
          <a:rect l="0" t="0" r="0" b="0"/>
          <a:pathLst>
            <a:path>
              <a:moveTo>
                <a:pt x="4739902" y="0"/>
              </a:moveTo>
              <a:lnTo>
                <a:pt x="4739902" y="1090777"/>
              </a:lnTo>
              <a:lnTo>
                <a:pt x="0" y="1090777"/>
              </a:lnTo>
              <a:lnTo>
                <a:pt x="0" y="123130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D7666F-1748-4A15-94E9-262725719F0B}">
      <dsp:nvSpPr>
        <dsp:cNvPr id="0" name=""/>
        <dsp:cNvSpPr/>
      </dsp:nvSpPr>
      <dsp:spPr>
        <a:xfrm>
          <a:off x="4812804" y="1932"/>
          <a:ext cx="1338377" cy="66918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lv-LV" sz="2400" b="1" kern="1200" dirty="0">
              <a:solidFill>
                <a:schemeClr val="bg1"/>
              </a:solidFill>
              <a:latin typeface="Times New Roman" panose="02020603050405020304" pitchFamily="18" charset="0"/>
              <a:cs typeface="Times New Roman" panose="02020603050405020304" pitchFamily="18" charset="0"/>
            </a:rPr>
            <a:t>MODUĻI</a:t>
          </a:r>
        </a:p>
      </dsp:txBody>
      <dsp:txXfrm>
        <a:off x="4812804" y="1932"/>
        <a:ext cx="1338377" cy="669188"/>
      </dsp:txXfrm>
    </dsp:sp>
    <dsp:sp modelId="{94EDF0EF-5341-45CA-8F3A-3D1C3CC48DB9}">
      <dsp:nvSpPr>
        <dsp:cNvPr id="0" name=""/>
        <dsp:cNvSpPr/>
      </dsp:nvSpPr>
      <dsp:spPr>
        <a:xfrm>
          <a:off x="72901" y="1902427"/>
          <a:ext cx="1338377" cy="1737541"/>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b="1" kern="1200" dirty="0">
              <a:solidFill>
                <a:schemeClr val="bg1"/>
              </a:solidFill>
              <a:latin typeface="Times New Roman" panose="02020603050405020304" pitchFamily="18" charset="0"/>
              <a:cs typeface="Times New Roman" panose="02020603050405020304" pitchFamily="18" charset="0"/>
            </a:rPr>
            <a:t>Bāzes modulis</a:t>
          </a:r>
        </a:p>
        <a:p>
          <a:pPr marL="0" lvl="0" indent="0" algn="ctr" defTabSz="533400">
            <a:lnSpc>
              <a:spcPct val="90000"/>
            </a:lnSpc>
            <a:spcBef>
              <a:spcPct val="0"/>
            </a:spcBef>
            <a:spcAft>
              <a:spcPct val="35000"/>
            </a:spcAft>
            <a:buNone/>
          </a:pPr>
          <a:r>
            <a:rPr lang="lv-LV" sz="1200" kern="1200" dirty="0">
              <a:solidFill>
                <a:schemeClr val="bg1"/>
              </a:solidFill>
              <a:latin typeface="Times New Roman" panose="02020603050405020304" pitchFamily="18" charset="0"/>
              <a:cs typeface="Times New Roman" panose="02020603050405020304" pitchFamily="18" charset="0"/>
            </a:rPr>
            <a:t>Ietver pieejamas datu bāzes t. sk. Madonas novada teritorijas plānojumā pieejamo slāņu katalogs</a:t>
          </a:r>
        </a:p>
      </dsp:txBody>
      <dsp:txXfrm>
        <a:off x="72901" y="1902427"/>
        <a:ext cx="1338377" cy="1737541"/>
      </dsp:txXfrm>
    </dsp:sp>
    <dsp:sp modelId="{05037919-FAC0-4BE8-8685-7CBBAB0E0C8E}">
      <dsp:nvSpPr>
        <dsp:cNvPr id="0" name=""/>
        <dsp:cNvSpPr/>
      </dsp:nvSpPr>
      <dsp:spPr>
        <a:xfrm>
          <a:off x="1692337" y="1902427"/>
          <a:ext cx="1337908" cy="2358173"/>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b="1" kern="1200" dirty="0">
              <a:solidFill>
                <a:schemeClr val="bg1"/>
              </a:solidFill>
              <a:latin typeface="Times New Roman" panose="02020603050405020304" pitchFamily="18" charset="0"/>
              <a:cs typeface="Times New Roman" panose="02020603050405020304" pitchFamily="18" charset="0"/>
            </a:rPr>
            <a:t>Administratīvais modulis</a:t>
          </a:r>
        </a:p>
        <a:p>
          <a:pPr marL="0" lvl="0" indent="0" algn="ctr" defTabSz="533400">
            <a:lnSpc>
              <a:spcPct val="90000"/>
            </a:lnSpc>
            <a:spcBef>
              <a:spcPct val="0"/>
            </a:spcBef>
            <a:spcAft>
              <a:spcPct val="35000"/>
            </a:spcAft>
            <a:buNone/>
          </a:pPr>
          <a:r>
            <a:rPr lang="lv-LV" sz="1200" kern="1200" dirty="0">
              <a:solidFill>
                <a:schemeClr val="bg1"/>
              </a:solidFill>
              <a:latin typeface="Times New Roman" panose="02020603050405020304" pitchFamily="18" charset="0"/>
              <a:cs typeface="Times New Roman" panose="02020603050405020304" pitchFamily="18" charset="0"/>
            </a:rPr>
            <a:t>Iespēja veikt, izmantojot klienta interfeisu, vadību </a:t>
          </a:r>
          <a:r>
            <a:rPr lang="lv-LV" sz="1200" kern="1200" dirty="0" err="1">
              <a:solidFill>
                <a:schemeClr val="bg1"/>
              </a:solidFill>
              <a:latin typeface="Times New Roman" panose="02020603050405020304" pitchFamily="18" charset="0"/>
              <a:cs typeface="Times New Roman" panose="02020603050405020304" pitchFamily="18" charset="0"/>
            </a:rPr>
            <a:t>lejuplādētiem</a:t>
          </a:r>
          <a:r>
            <a:rPr lang="lv-LV" sz="1200" kern="1200" dirty="0">
              <a:solidFill>
                <a:schemeClr val="bg1"/>
              </a:solidFill>
              <a:latin typeface="Times New Roman" panose="02020603050405020304" pitchFamily="18" charset="0"/>
              <a:cs typeface="Times New Roman" panose="02020603050405020304" pitchFamily="18" charset="0"/>
            </a:rPr>
            <a:t> kartogrāfiskiem datiem un lietotāju kontiem, kā ari lietotāju tiesības piekļūt kartogrāfiskiem datiem</a:t>
          </a:r>
          <a:r>
            <a:rPr lang="lv-LV" sz="1200" kern="1200" dirty="0">
              <a:latin typeface="Times New Roman" panose="02020603050405020304" pitchFamily="18" charset="0"/>
              <a:cs typeface="Times New Roman" panose="02020603050405020304" pitchFamily="18" charset="0"/>
            </a:rPr>
            <a:t>.</a:t>
          </a:r>
        </a:p>
      </dsp:txBody>
      <dsp:txXfrm>
        <a:off x="1692337" y="1902427"/>
        <a:ext cx="1337908" cy="2358173"/>
      </dsp:txXfrm>
    </dsp:sp>
    <dsp:sp modelId="{85278564-7C86-460A-960B-B1DA66F51E15}">
      <dsp:nvSpPr>
        <dsp:cNvPr id="0" name=""/>
        <dsp:cNvSpPr/>
      </dsp:nvSpPr>
      <dsp:spPr>
        <a:xfrm>
          <a:off x="3311305" y="1902427"/>
          <a:ext cx="1230169" cy="2765093"/>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b="1" kern="1200" dirty="0">
              <a:solidFill>
                <a:schemeClr val="bg1"/>
              </a:solidFill>
              <a:latin typeface="Times New Roman" panose="02020603050405020304" pitchFamily="18" charset="0"/>
              <a:cs typeface="Times New Roman" panose="02020603050405020304" pitchFamily="18" charset="0"/>
            </a:rPr>
            <a:t>Madonas novada interaktīvā karte</a:t>
          </a:r>
        </a:p>
        <a:p>
          <a:pPr marL="0" lvl="0" indent="0" algn="ctr" defTabSz="533400">
            <a:lnSpc>
              <a:spcPct val="90000"/>
            </a:lnSpc>
            <a:spcBef>
              <a:spcPct val="0"/>
            </a:spcBef>
            <a:spcAft>
              <a:spcPct val="35000"/>
            </a:spcAft>
            <a:buNone/>
          </a:pPr>
          <a:r>
            <a:rPr lang="lv-LV" sz="1200" kern="1200" dirty="0">
              <a:solidFill>
                <a:schemeClr val="bg1"/>
              </a:solidFill>
              <a:latin typeface="Times New Roman" panose="02020603050405020304" pitchFamily="18" charset="0"/>
              <a:cs typeface="Times New Roman" panose="02020603050405020304" pitchFamily="18" charset="0"/>
            </a:rPr>
            <a:t>Satur informāciju par kultūras un tūrisma objektiem, uzņēmējdarbībai pieejamiem nekustamiem īpašumiem, interneta PII, kas nodrošina lietotājam iespēju izveidot ģeogrāfiski piesaistītus pieteikumus</a:t>
          </a:r>
          <a:r>
            <a:rPr lang="lv-LV" sz="1200" kern="1200" dirty="0">
              <a:latin typeface="Times New Roman" panose="02020603050405020304" pitchFamily="18" charset="0"/>
              <a:cs typeface="Times New Roman" panose="02020603050405020304" pitchFamily="18" charset="0"/>
            </a:rPr>
            <a:t>.</a:t>
          </a:r>
        </a:p>
      </dsp:txBody>
      <dsp:txXfrm>
        <a:off x="3311305" y="1902427"/>
        <a:ext cx="1230169" cy="2765093"/>
      </dsp:txXfrm>
    </dsp:sp>
    <dsp:sp modelId="{C52C1D22-0D83-438F-B0BB-7860C533A429}">
      <dsp:nvSpPr>
        <dsp:cNvPr id="0" name=""/>
        <dsp:cNvSpPr/>
      </dsp:nvSpPr>
      <dsp:spPr>
        <a:xfrm>
          <a:off x="4822534" y="1902427"/>
          <a:ext cx="1338377" cy="189199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b="1" kern="1200" dirty="0">
              <a:solidFill>
                <a:schemeClr val="bg1"/>
              </a:solidFill>
              <a:latin typeface="Times New Roman" panose="02020603050405020304" pitchFamily="18" charset="0"/>
              <a:cs typeface="Times New Roman" panose="02020603050405020304" pitchFamily="18" charset="0"/>
            </a:rPr>
            <a:t>Meklēšanas –analītiskais modulis</a:t>
          </a:r>
        </a:p>
        <a:p>
          <a:pPr marL="0" lvl="0" indent="0" algn="ctr" defTabSz="533400">
            <a:lnSpc>
              <a:spcPct val="90000"/>
            </a:lnSpc>
            <a:spcBef>
              <a:spcPct val="0"/>
            </a:spcBef>
            <a:spcAft>
              <a:spcPct val="35000"/>
            </a:spcAft>
            <a:buNone/>
          </a:pPr>
          <a:r>
            <a:rPr lang="lv-LV" sz="1200" kern="1200" dirty="0">
              <a:solidFill>
                <a:schemeClr val="bg1"/>
              </a:solidFill>
              <a:latin typeface="Times New Roman" panose="02020603050405020304" pitchFamily="18" charset="0"/>
              <a:cs typeface="Times New Roman" panose="02020603050405020304" pitchFamily="18" charset="0"/>
            </a:rPr>
            <a:t>Nodrošina iespēju veikt meklēšanu pēc teksta, izmantojot IAS bāzes slāņu un objektu nosaukumus, kā arī pēc </a:t>
          </a:r>
          <a:r>
            <a:rPr lang="lv-LV" sz="1200" kern="1200" dirty="0" err="1">
              <a:solidFill>
                <a:schemeClr val="bg1"/>
              </a:solidFill>
              <a:latin typeface="Times New Roman" panose="02020603050405020304" pitchFamily="18" charset="0"/>
              <a:cs typeface="Times New Roman" panose="02020603050405020304" pitchFamily="18" charset="0"/>
            </a:rPr>
            <a:t>ģeopiesaistītiem</a:t>
          </a:r>
          <a:r>
            <a:rPr lang="lv-LV" sz="1200" kern="1200" dirty="0">
              <a:solidFill>
                <a:schemeClr val="bg1"/>
              </a:solidFill>
              <a:latin typeface="Times New Roman" panose="02020603050405020304" pitchFamily="18" charset="0"/>
              <a:cs typeface="Times New Roman" panose="02020603050405020304" pitchFamily="18" charset="0"/>
            </a:rPr>
            <a:t> pieteikumiem</a:t>
          </a:r>
          <a:r>
            <a:rPr lang="lv-LV" sz="1200" kern="1200" dirty="0"/>
            <a:t>.</a:t>
          </a:r>
        </a:p>
      </dsp:txBody>
      <dsp:txXfrm>
        <a:off x="4822534" y="1902427"/>
        <a:ext cx="1338377" cy="1891996"/>
      </dsp:txXfrm>
    </dsp:sp>
    <dsp:sp modelId="{6F053A53-F8DE-45C9-9C40-33EABA4E7E82}">
      <dsp:nvSpPr>
        <dsp:cNvPr id="0" name=""/>
        <dsp:cNvSpPr/>
      </dsp:nvSpPr>
      <dsp:spPr>
        <a:xfrm>
          <a:off x="6441970" y="1902427"/>
          <a:ext cx="1338377" cy="2692988"/>
        </a:xfrm>
        <a:prstGeom prst="rect">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b="1" kern="1200" dirty="0">
              <a:solidFill>
                <a:schemeClr val="bg1"/>
              </a:solidFill>
              <a:latin typeface="Times New Roman" panose="02020603050405020304" pitchFamily="18" charset="0"/>
              <a:cs typeface="Times New Roman" panose="02020603050405020304" pitchFamily="18" charset="0"/>
            </a:rPr>
            <a:t>Sasaistītu katalogu modulis</a:t>
          </a:r>
          <a:endParaRPr lang="lv-LV" sz="1200" kern="1200" dirty="0">
            <a:solidFill>
              <a:schemeClr val="bg1"/>
            </a:solidFill>
            <a:latin typeface="Times New Roman" panose="02020603050405020304" pitchFamily="18" charset="0"/>
            <a:cs typeface="Times New Roman" panose="02020603050405020304" pitchFamily="18" charset="0"/>
          </a:endParaRPr>
        </a:p>
        <a:p>
          <a:pPr marL="0" lvl="0" indent="0" algn="ctr" defTabSz="533400">
            <a:lnSpc>
              <a:spcPct val="90000"/>
            </a:lnSpc>
            <a:spcBef>
              <a:spcPct val="0"/>
            </a:spcBef>
            <a:spcAft>
              <a:spcPct val="35000"/>
            </a:spcAft>
            <a:buNone/>
          </a:pPr>
          <a:r>
            <a:rPr lang="lv-LV" sz="1200" kern="1200" dirty="0">
              <a:solidFill>
                <a:schemeClr val="bg1"/>
              </a:solidFill>
              <a:latin typeface="Times New Roman" panose="02020603050405020304" pitchFamily="18" charset="0"/>
              <a:cs typeface="Times New Roman" panose="02020603050405020304" pitchFamily="18" charset="0"/>
            </a:rPr>
            <a:t>Nodrošina ievades, </a:t>
          </a:r>
          <a:r>
            <a:rPr lang="lv-LV" sz="1200" kern="1200" dirty="0" err="1">
              <a:solidFill>
                <a:schemeClr val="bg1"/>
              </a:solidFill>
              <a:latin typeface="Times New Roman" panose="02020603050405020304" pitchFamily="18" charset="0"/>
              <a:cs typeface="Times New Roman" panose="02020603050405020304" pitchFamily="18" charset="0"/>
            </a:rPr>
            <a:t>ģeokodēšanas</a:t>
          </a:r>
          <a:r>
            <a:rPr lang="lv-LV" sz="1200" kern="1200" dirty="0">
              <a:solidFill>
                <a:schemeClr val="bg1"/>
              </a:solidFill>
              <a:latin typeface="Times New Roman" panose="02020603050405020304" pitchFamily="18" charset="0"/>
              <a:cs typeface="Times New Roman" panose="02020603050405020304" pitchFamily="18" charset="0"/>
            </a:rPr>
            <a:t>, rediģēšanas un attēlošanas moduļa izstrādi, katalogu datu ievadi un rediģēšanu ar formas palīdzību, katalogu caurlūkošanu tabulveidā ar iespēju kārtot un meklēt ierakstus</a:t>
          </a:r>
          <a:r>
            <a:rPr lang="lv-LV" sz="1000" kern="1200" dirty="0">
              <a:solidFill>
                <a:schemeClr val="bg1"/>
              </a:solidFill>
              <a:latin typeface="Times New Roman" panose="02020603050405020304" pitchFamily="18" charset="0"/>
              <a:cs typeface="Times New Roman" panose="02020603050405020304" pitchFamily="18" charset="0"/>
            </a:rPr>
            <a:t>.</a:t>
          </a:r>
        </a:p>
      </dsp:txBody>
      <dsp:txXfrm>
        <a:off x="6441970" y="1902427"/>
        <a:ext cx="1338377" cy="2692988"/>
      </dsp:txXfrm>
    </dsp:sp>
    <dsp:sp modelId="{D47C9BC0-D60E-4A18-8530-5FFB4ABE1C9D}">
      <dsp:nvSpPr>
        <dsp:cNvPr id="0" name=""/>
        <dsp:cNvSpPr/>
      </dsp:nvSpPr>
      <dsp:spPr>
        <a:xfrm>
          <a:off x="8089834" y="1911903"/>
          <a:ext cx="1133739" cy="2453325"/>
        </a:xfrm>
        <a:prstGeom prst="rect">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b="1" kern="1200" dirty="0">
              <a:solidFill>
                <a:schemeClr val="bg1"/>
              </a:solidFill>
              <a:latin typeface="Times New Roman" panose="02020603050405020304" pitchFamily="18" charset="0"/>
              <a:cs typeface="Times New Roman" panose="02020603050405020304" pitchFamily="18" charset="0"/>
            </a:rPr>
            <a:t>Sasaistītu ierakstu modulis</a:t>
          </a:r>
        </a:p>
        <a:p>
          <a:pPr marL="0" lvl="0" indent="0" algn="ctr" defTabSz="533400">
            <a:lnSpc>
              <a:spcPct val="90000"/>
            </a:lnSpc>
            <a:spcBef>
              <a:spcPct val="0"/>
            </a:spcBef>
            <a:spcAft>
              <a:spcPct val="35000"/>
            </a:spcAft>
            <a:buNone/>
          </a:pPr>
          <a:r>
            <a:rPr lang="lv-LV" sz="1200" kern="1200" dirty="0">
              <a:solidFill>
                <a:schemeClr val="bg1"/>
              </a:solidFill>
              <a:latin typeface="Times New Roman" panose="02020603050405020304" pitchFamily="18" charset="0"/>
              <a:cs typeface="Times New Roman" panose="02020603050405020304" pitchFamily="18" charset="0"/>
            </a:rPr>
            <a:t>Nodrošina ierakstu, sasaistīt ar izvēlēto uz ģeogrāfiskās kartes objektu, attēlošanu, grafisko saišu attēlošana uz ģeogrāfiskās kartes</a:t>
          </a:r>
        </a:p>
      </dsp:txBody>
      <dsp:txXfrm>
        <a:off x="8089834" y="1911903"/>
        <a:ext cx="1133739" cy="2453325"/>
      </dsp:txXfrm>
    </dsp:sp>
    <dsp:sp modelId="{950A5293-BD7D-4BFB-94DE-692FC9B3924D}">
      <dsp:nvSpPr>
        <dsp:cNvPr id="0" name=""/>
        <dsp:cNvSpPr/>
      </dsp:nvSpPr>
      <dsp:spPr>
        <a:xfrm>
          <a:off x="9480408" y="1904359"/>
          <a:ext cx="1414878" cy="2883540"/>
        </a:xfrm>
        <a:prstGeom prst="rect">
          <a:avLst/>
        </a:prstGeom>
        <a:solidFill>
          <a:schemeClr val="accent1">
            <a:lumMod val="60000"/>
            <a:lum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lv-LV" sz="1200" b="1" kern="1200" dirty="0" err="1">
              <a:solidFill>
                <a:schemeClr val="bg1"/>
              </a:solidFill>
              <a:latin typeface="Times New Roman" panose="02020603050405020304" pitchFamily="18" charset="0"/>
              <a:cs typeface="Times New Roman" panose="02020603050405020304" pitchFamily="18" charset="0"/>
            </a:rPr>
            <a:t>Geokodēšanas</a:t>
          </a:r>
          <a:r>
            <a:rPr lang="lv-LV" sz="1200" b="1" kern="1200" dirty="0">
              <a:solidFill>
                <a:schemeClr val="bg1"/>
              </a:solidFill>
              <a:latin typeface="Times New Roman" panose="02020603050405020304" pitchFamily="18" charset="0"/>
              <a:cs typeface="Times New Roman" panose="02020603050405020304" pitchFamily="18" charset="0"/>
            </a:rPr>
            <a:t> modulis</a:t>
          </a:r>
        </a:p>
        <a:p>
          <a:pPr marL="0" lvl="0" indent="0" algn="ctr" defTabSz="533400">
            <a:lnSpc>
              <a:spcPct val="90000"/>
            </a:lnSpc>
            <a:spcBef>
              <a:spcPct val="0"/>
            </a:spcBef>
            <a:spcAft>
              <a:spcPct val="35000"/>
            </a:spcAft>
            <a:buNone/>
          </a:pPr>
          <a:r>
            <a:rPr lang="lv-LV" sz="1200" b="0" kern="1200" dirty="0">
              <a:solidFill>
                <a:schemeClr val="bg1"/>
              </a:solidFill>
              <a:latin typeface="Times New Roman" panose="02020603050405020304" pitchFamily="18" charset="0"/>
              <a:cs typeface="Times New Roman" panose="02020603050405020304" pitchFamily="18" charset="0"/>
            </a:rPr>
            <a:t>Nodrošina iespēju meklēt un attēlot uz ģeogrāfiskās kartes adresi, kas ir ievadīta IAS interfeisa meklēšanas rindās, izveidotā pieteikuma papildinājumu izmantojot tuvākās adreses datus, kataloga ierakstu piesaisti pie ģeogrāfiskām koordinātēm pēc kolonas adreses</a:t>
          </a:r>
          <a:r>
            <a:rPr lang="lv-LV" sz="1200" b="1" kern="1200" dirty="0">
              <a:solidFill>
                <a:schemeClr val="bg1"/>
              </a:solidFill>
              <a:latin typeface="Times New Roman" panose="02020603050405020304" pitchFamily="18" charset="0"/>
              <a:cs typeface="Times New Roman" panose="02020603050405020304" pitchFamily="18" charset="0"/>
            </a:rPr>
            <a:t>.</a:t>
          </a:r>
        </a:p>
      </dsp:txBody>
      <dsp:txXfrm>
        <a:off x="9480408" y="1904359"/>
        <a:ext cx="1414878" cy="2883540"/>
      </dsp:txXfrm>
    </dsp:sp>
    <dsp:sp modelId="{8216BC80-1ED7-4DA2-B593-0846432D006B}">
      <dsp:nvSpPr>
        <dsp:cNvPr id="0" name=""/>
        <dsp:cNvSpPr/>
      </dsp:nvSpPr>
      <dsp:spPr>
        <a:xfrm>
          <a:off x="2640270" y="952179"/>
          <a:ext cx="2701193" cy="669188"/>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lv-LV" sz="2400" b="1" kern="1200" dirty="0">
              <a:solidFill>
                <a:schemeClr val="bg1"/>
              </a:solidFill>
              <a:latin typeface="Times New Roman" panose="02020603050405020304" pitchFamily="18" charset="0"/>
              <a:cs typeface="Times New Roman" panose="02020603050405020304" pitchFamily="18" charset="0"/>
            </a:rPr>
            <a:t>PRASĪBAS</a:t>
          </a:r>
        </a:p>
      </dsp:txBody>
      <dsp:txXfrm>
        <a:off x="2640270" y="952179"/>
        <a:ext cx="2701193" cy="66918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22958" cy="495826"/>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3820769" y="0"/>
            <a:ext cx="2922958" cy="495826"/>
          </a:xfrm>
          <a:prstGeom prst="rect">
            <a:avLst/>
          </a:prstGeom>
        </p:spPr>
        <p:txBody>
          <a:bodyPr vert="horz" lIns="91440" tIns="45720" rIns="91440" bIns="45720" rtlCol="0"/>
          <a:lstStyle>
            <a:lvl1pPr algn="r">
              <a:defRPr sz="1200"/>
            </a:lvl1pPr>
          </a:lstStyle>
          <a:p>
            <a:fld id="{CC7A27FF-E5F5-44B0-8947-693D3617C698}" type="datetimeFigureOut">
              <a:rPr lang="lv-LV" smtClean="0"/>
              <a:t>07.12.2016</a:t>
            </a:fld>
            <a:endParaRPr lang="lv-LV"/>
          </a:p>
        </p:txBody>
      </p:sp>
      <p:sp>
        <p:nvSpPr>
          <p:cNvPr id="4" name="Kājenes vietturis 3"/>
          <p:cNvSpPr>
            <a:spLocks noGrp="1"/>
          </p:cNvSpPr>
          <p:nvPr>
            <p:ph type="ftr" sz="quarter" idx="2"/>
          </p:nvPr>
        </p:nvSpPr>
        <p:spPr>
          <a:xfrm>
            <a:off x="0" y="9386364"/>
            <a:ext cx="2922958" cy="495825"/>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3820769" y="9386364"/>
            <a:ext cx="2922958" cy="495825"/>
          </a:xfrm>
          <a:prstGeom prst="rect">
            <a:avLst/>
          </a:prstGeom>
        </p:spPr>
        <p:txBody>
          <a:bodyPr vert="horz" lIns="91440" tIns="45720" rIns="91440" bIns="45720" rtlCol="0" anchor="b"/>
          <a:lstStyle>
            <a:lvl1pPr algn="r">
              <a:defRPr sz="1200"/>
            </a:lvl1pPr>
          </a:lstStyle>
          <a:p>
            <a:fld id="{7DC32475-DBA2-41D8-81EF-EFB6040AE594}" type="slidenum">
              <a:rPr lang="lv-LV" smtClean="0"/>
              <a:t>‹#›</a:t>
            </a:fld>
            <a:endParaRPr lang="lv-LV"/>
          </a:p>
        </p:txBody>
      </p:sp>
    </p:spTree>
    <p:extLst>
      <p:ext uri="{BB962C8B-B14F-4D97-AF65-F5344CB8AC3E}">
        <p14:creationId xmlns:p14="http://schemas.microsoft.com/office/powerpoint/2010/main" val="286774233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lv-LV"/>
              <a:t>Rediģēt šablona virsraksta stilu</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a:t>Rediģēt šablona apakšvirsraksta stilu</a:t>
            </a:r>
            <a:endParaRPr lang="en-US" dirty="0"/>
          </a:p>
        </p:txBody>
      </p:sp>
      <p:sp>
        <p:nvSpPr>
          <p:cNvPr id="4" name="Date Placeholder 3"/>
          <p:cNvSpPr>
            <a:spLocks noGrp="1"/>
          </p:cNvSpPr>
          <p:nvPr>
            <p:ph type="dt" sz="half" idx="10"/>
          </p:nvPr>
        </p:nvSpPr>
        <p:spPr/>
        <p:txBody>
          <a:bodyPr/>
          <a:lstStyle/>
          <a:p>
            <a:fld id="{9BC3EBDC-4978-4AF2-988B-4C9A2359D994}" type="datetimeFigureOut">
              <a:rPr lang="lv-LV" smtClean="0"/>
              <a:t>07.12.2016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DF64E6E-EF1D-47D8-AAAE-B1EA1FFAEFB3}" type="slidenum">
              <a:rPr lang="lv-LV" smtClean="0"/>
              <a:t>‹#›</a:t>
            </a:fld>
            <a:endParaRPr lang="lv-LV"/>
          </a:p>
        </p:txBody>
      </p:sp>
    </p:spTree>
    <p:extLst>
      <p:ext uri="{BB962C8B-B14F-4D97-AF65-F5344CB8AC3E}">
        <p14:creationId xmlns:p14="http://schemas.microsoft.com/office/powerpoint/2010/main" val="3504172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āmas attēl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lv-LV"/>
              <a:t>Rediģēt šablona virsraksta stilu</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lv-LV"/>
              <a:t>Noklikšķiniet uz ikonas, lai pievienotu attēlu</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Rediģēt šablona teksta stilus</a:t>
            </a:r>
          </a:p>
        </p:txBody>
      </p:sp>
      <p:sp>
        <p:nvSpPr>
          <p:cNvPr id="5" name="Date Placeholder 4"/>
          <p:cNvSpPr>
            <a:spLocks noGrp="1"/>
          </p:cNvSpPr>
          <p:nvPr>
            <p:ph type="dt" sz="half" idx="10"/>
          </p:nvPr>
        </p:nvSpPr>
        <p:spPr/>
        <p:txBody>
          <a:bodyPr/>
          <a:lstStyle/>
          <a:p>
            <a:fld id="{9BC3EBDC-4978-4AF2-988B-4C9A2359D994}" type="datetimeFigureOut">
              <a:rPr lang="lv-LV" smtClean="0"/>
              <a:t>07.12.2016</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DF64E6E-EF1D-47D8-AAAE-B1EA1FFAEFB3}" type="slidenum">
              <a:rPr lang="lv-LV" smtClean="0"/>
              <a:t>‹#›</a:t>
            </a:fld>
            <a:endParaRPr lang="lv-LV"/>
          </a:p>
        </p:txBody>
      </p:sp>
    </p:spTree>
    <p:extLst>
      <p:ext uri="{BB962C8B-B14F-4D97-AF65-F5344CB8AC3E}">
        <p14:creationId xmlns:p14="http://schemas.microsoft.com/office/powerpoint/2010/main" val="3489451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āts ar parakstu">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lv-LV"/>
              <a:t>Rediģēt šablona virsraksta stilu</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Rediģēt šablona teksta stilus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lv-LV"/>
              <a:t>Rediģēt šablona teksta stilus</a:t>
            </a:r>
          </a:p>
        </p:txBody>
      </p:sp>
      <p:sp>
        <p:nvSpPr>
          <p:cNvPr id="4" name="Date Placeholder 3"/>
          <p:cNvSpPr>
            <a:spLocks noGrp="1"/>
          </p:cNvSpPr>
          <p:nvPr>
            <p:ph type="dt" sz="half" idx="10"/>
          </p:nvPr>
        </p:nvSpPr>
        <p:spPr/>
        <p:txBody>
          <a:bodyPr/>
          <a:lstStyle/>
          <a:p>
            <a:fld id="{9BC3EBDC-4978-4AF2-988B-4C9A2359D994}" type="datetimeFigureOut">
              <a:rPr lang="lv-LV" smtClean="0"/>
              <a:t>07.12.2016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DF64E6E-EF1D-47D8-AAAE-B1EA1FFAEFB3}" type="slidenum">
              <a:rPr lang="lv-LV" smtClean="0"/>
              <a:t>‹#›</a:t>
            </a:fld>
            <a:endParaRPr lang="lv-LV"/>
          </a:p>
        </p:txBody>
      </p:sp>
    </p:spTree>
    <p:extLst>
      <p:ext uri="{BB962C8B-B14F-4D97-AF65-F5344CB8AC3E}">
        <p14:creationId xmlns:p14="http://schemas.microsoft.com/office/powerpoint/2010/main" val="16740618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zītkart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lv-LV"/>
              <a:t>Rediģēt šablona virsraksta stilu</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lv-LV"/>
              <a:t>Rediģēt šablona teksta stilus</a:t>
            </a:r>
          </a:p>
        </p:txBody>
      </p:sp>
      <p:sp>
        <p:nvSpPr>
          <p:cNvPr id="2" name="Date Placeholder 1"/>
          <p:cNvSpPr>
            <a:spLocks noGrp="1"/>
          </p:cNvSpPr>
          <p:nvPr>
            <p:ph type="dt" sz="half" idx="10"/>
          </p:nvPr>
        </p:nvSpPr>
        <p:spPr/>
        <p:txBody>
          <a:bodyPr/>
          <a:lstStyle/>
          <a:p>
            <a:fld id="{9BC3EBDC-4978-4AF2-988B-4C9A2359D994}" type="datetimeFigureOut">
              <a:rPr lang="lv-LV" smtClean="0"/>
              <a:t>07.12.2016</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5DF64E6E-EF1D-47D8-AAAE-B1EA1FFAEFB3}" type="slidenum">
              <a:rPr lang="lv-LV" smtClean="0"/>
              <a:t>‹#›</a:t>
            </a:fld>
            <a:endParaRPr lang="lv-LV"/>
          </a:p>
        </p:txBody>
      </p:sp>
    </p:spTree>
    <p:extLst>
      <p:ext uri="{BB962C8B-B14F-4D97-AF65-F5344CB8AC3E}">
        <p14:creationId xmlns:p14="http://schemas.microsoft.com/office/powerpoint/2010/main" val="1933556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lv-LV"/>
              <a:t>Rediģēt šablona virsraksta stilu</a:t>
            </a:r>
            <a:endParaRPr lang="en-US" dirty="0"/>
          </a:p>
        </p:txBody>
      </p:sp>
      <p:sp>
        <p:nvSpPr>
          <p:cNvPr id="3" name="Vertical Text Placeholder 2"/>
          <p:cNvSpPr>
            <a:spLocks noGrp="1"/>
          </p:cNvSpPr>
          <p:nvPr>
            <p:ph type="body" orient="vert" idx="1"/>
          </p:nvPr>
        </p:nvSpPr>
        <p:spPr/>
        <p:txBody>
          <a:bodyPr vert="eaVert" ancho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9BC3EBDC-4978-4AF2-988B-4C9A2359D994}" type="datetimeFigureOut">
              <a:rPr lang="lv-LV" smtClean="0"/>
              <a:t>07.12.2016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DF64E6E-EF1D-47D8-AAAE-B1EA1FFAEFB3}" type="slidenum">
              <a:rPr lang="lv-LV" smtClean="0"/>
              <a:t>‹#›</a:t>
            </a:fld>
            <a:endParaRPr lang="lv-LV"/>
          </a:p>
        </p:txBody>
      </p:sp>
    </p:spTree>
    <p:extLst>
      <p:ext uri="{BB962C8B-B14F-4D97-AF65-F5344CB8AC3E}">
        <p14:creationId xmlns:p14="http://schemas.microsoft.com/office/powerpoint/2010/main" val="19844284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lv-LV"/>
              <a:t>Rediģēt šablona virsraksta stilu</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9BC3EBDC-4978-4AF2-988B-4C9A2359D994}" type="datetimeFigureOut">
              <a:rPr lang="lv-LV" smtClean="0"/>
              <a:t>07.12.2016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DF64E6E-EF1D-47D8-AAAE-B1EA1FFAEFB3}" type="slidenum">
              <a:rPr lang="lv-LV" smtClean="0"/>
              <a:t>‹#›</a:t>
            </a:fld>
            <a:endParaRPr lang="lv-LV"/>
          </a:p>
        </p:txBody>
      </p:sp>
    </p:spTree>
    <p:extLst>
      <p:ext uri="{BB962C8B-B14F-4D97-AF65-F5344CB8AC3E}">
        <p14:creationId xmlns:p14="http://schemas.microsoft.com/office/powerpoint/2010/main" val="1007586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lv-LV"/>
              <a:t>Rediģēt šablona virsraksta stilu</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9BC3EBDC-4978-4AF2-988B-4C9A2359D994}" type="datetimeFigureOut">
              <a:rPr lang="lv-LV" smtClean="0"/>
              <a:t>07.12.2016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DF64E6E-EF1D-47D8-AAAE-B1EA1FFAEFB3}" type="slidenum">
              <a:rPr lang="lv-LV" smtClean="0"/>
              <a:t>‹#›</a:t>
            </a:fld>
            <a:endParaRPr lang="lv-LV"/>
          </a:p>
        </p:txBody>
      </p:sp>
    </p:spTree>
    <p:extLst>
      <p:ext uri="{BB962C8B-B14F-4D97-AF65-F5344CB8AC3E}">
        <p14:creationId xmlns:p14="http://schemas.microsoft.com/office/powerpoint/2010/main" val="3904834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lv-LV"/>
              <a:t>Rediģēt šablona virsraksta stilu</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Rediģēt šablona teksta stilus</a:t>
            </a:r>
          </a:p>
        </p:txBody>
      </p:sp>
      <p:sp>
        <p:nvSpPr>
          <p:cNvPr id="4" name="Date Placeholder 3"/>
          <p:cNvSpPr>
            <a:spLocks noGrp="1"/>
          </p:cNvSpPr>
          <p:nvPr>
            <p:ph type="dt" sz="half" idx="10"/>
          </p:nvPr>
        </p:nvSpPr>
        <p:spPr/>
        <p:txBody>
          <a:bodyPr/>
          <a:lstStyle/>
          <a:p>
            <a:fld id="{9BC3EBDC-4978-4AF2-988B-4C9A2359D994}" type="datetimeFigureOut">
              <a:rPr lang="lv-LV" smtClean="0"/>
              <a:t>07.12.2016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DF64E6E-EF1D-47D8-AAAE-B1EA1FFAEFB3}" type="slidenum">
              <a:rPr lang="lv-LV" smtClean="0"/>
              <a:t>‹#›</a:t>
            </a:fld>
            <a:endParaRPr lang="lv-LV"/>
          </a:p>
        </p:txBody>
      </p:sp>
    </p:spTree>
    <p:extLst>
      <p:ext uri="{BB962C8B-B14F-4D97-AF65-F5344CB8AC3E}">
        <p14:creationId xmlns:p14="http://schemas.microsoft.com/office/powerpoint/2010/main" val="2118845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lv-LV"/>
              <a:t>Rediģēt šablona virsraksta stilu</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Date Placeholder 4"/>
          <p:cNvSpPr>
            <a:spLocks noGrp="1"/>
          </p:cNvSpPr>
          <p:nvPr>
            <p:ph type="dt" sz="half" idx="10"/>
          </p:nvPr>
        </p:nvSpPr>
        <p:spPr/>
        <p:txBody>
          <a:bodyPr/>
          <a:lstStyle/>
          <a:p>
            <a:fld id="{9BC3EBDC-4978-4AF2-988B-4C9A2359D994}" type="datetimeFigureOut">
              <a:rPr lang="lv-LV" smtClean="0"/>
              <a:t>07.12.2016</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DF64E6E-EF1D-47D8-AAAE-B1EA1FFAEFB3}" type="slidenum">
              <a:rPr lang="lv-LV" smtClean="0"/>
              <a:t>‹#›</a:t>
            </a:fld>
            <a:endParaRPr lang="lv-LV"/>
          </a:p>
        </p:txBody>
      </p:sp>
    </p:spTree>
    <p:extLst>
      <p:ext uri="{BB962C8B-B14F-4D97-AF65-F5344CB8AC3E}">
        <p14:creationId xmlns:p14="http://schemas.microsoft.com/office/powerpoint/2010/main" val="2494247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lv-LV"/>
              <a:t>Rediģēt šablona virsraksta stilu</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7" name="Date Placeholder 6"/>
          <p:cNvSpPr>
            <a:spLocks noGrp="1"/>
          </p:cNvSpPr>
          <p:nvPr>
            <p:ph type="dt" sz="half" idx="10"/>
          </p:nvPr>
        </p:nvSpPr>
        <p:spPr/>
        <p:txBody>
          <a:bodyPr/>
          <a:lstStyle/>
          <a:p>
            <a:fld id="{9BC3EBDC-4978-4AF2-988B-4C9A2359D994}" type="datetimeFigureOut">
              <a:rPr lang="lv-LV" smtClean="0"/>
              <a:t>07.12.2016</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5DF64E6E-EF1D-47D8-AAAE-B1EA1FFAEFB3}" type="slidenum">
              <a:rPr lang="lv-LV" smtClean="0"/>
              <a:t>‹#›</a:t>
            </a:fld>
            <a:endParaRPr lang="lv-LV"/>
          </a:p>
        </p:txBody>
      </p:sp>
    </p:spTree>
    <p:extLst>
      <p:ext uri="{BB962C8B-B14F-4D97-AF65-F5344CB8AC3E}">
        <p14:creationId xmlns:p14="http://schemas.microsoft.com/office/powerpoint/2010/main" val="137923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lv-LV"/>
              <a:t>Rediģēt šablona virsraksta stilu</a:t>
            </a:r>
            <a:endParaRPr lang="en-US" dirty="0"/>
          </a:p>
        </p:txBody>
      </p:sp>
      <p:sp>
        <p:nvSpPr>
          <p:cNvPr id="3" name="Date Placeholder 2"/>
          <p:cNvSpPr>
            <a:spLocks noGrp="1"/>
          </p:cNvSpPr>
          <p:nvPr>
            <p:ph type="dt" sz="half" idx="10"/>
          </p:nvPr>
        </p:nvSpPr>
        <p:spPr/>
        <p:txBody>
          <a:bodyPr/>
          <a:lstStyle/>
          <a:p>
            <a:fld id="{9BC3EBDC-4978-4AF2-988B-4C9A2359D994}" type="datetimeFigureOut">
              <a:rPr lang="lv-LV" smtClean="0"/>
              <a:t>07.12.2016</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5DF64E6E-EF1D-47D8-AAAE-B1EA1FFAEFB3}" type="slidenum">
              <a:rPr lang="lv-LV" smtClean="0"/>
              <a:t>‹#›</a:t>
            </a:fld>
            <a:endParaRPr lang="lv-LV"/>
          </a:p>
        </p:txBody>
      </p:sp>
    </p:spTree>
    <p:extLst>
      <p:ext uri="{BB962C8B-B14F-4D97-AF65-F5344CB8AC3E}">
        <p14:creationId xmlns:p14="http://schemas.microsoft.com/office/powerpoint/2010/main" val="1055258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C3EBDC-4978-4AF2-988B-4C9A2359D994}" type="datetimeFigureOut">
              <a:rPr lang="lv-LV" smtClean="0"/>
              <a:t>07.12.2016</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5DF64E6E-EF1D-47D8-AAAE-B1EA1FFAEFB3}" type="slidenum">
              <a:rPr lang="lv-LV" smtClean="0"/>
              <a:t>‹#›</a:t>
            </a:fld>
            <a:endParaRPr lang="lv-LV"/>
          </a:p>
        </p:txBody>
      </p:sp>
    </p:spTree>
    <p:extLst>
      <p:ext uri="{BB962C8B-B14F-4D97-AF65-F5344CB8AC3E}">
        <p14:creationId xmlns:p14="http://schemas.microsoft.com/office/powerpoint/2010/main" val="866911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lv-LV"/>
              <a:t>Rediģēt šablona virsraksta stilu</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Rediģēt šablona teksta stilus</a:t>
            </a:r>
          </a:p>
        </p:txBody>
      </p:sp>
      <p:sp>
        <p:nvSpPr>
          <p:cNvPr id="5" name="Date Placeholder 4"/>
          <p:cNvSpPr>
            <a:spLocks noGrp="1"/>
          </p:cNvSpPr>
          <p:nvPr>
            <p:ph type="dt" sz="half" idx="10"/>
          </p:nvPr>
        </p:nvSpPr>
        <p:spPr/>
        <p:txBody>
          <a:bodyPr/>
          <a:lstStyle/>
          <a:p>
            <a:fld id="{9BC3EBDC-4978-4AF2-988B-4C9A2359D994}" type="datetimeFigureOut">
              <a:rPr lang="lv-LV" smtClean="0"/>
              <a:t>07.12.2016</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DF64E6E-EF1D-47D8-AAAE-B1EA1FFAEFB3}" type="slidenum">
              <a:rPr lang="lv-LV" smtClean="0"/>
              <a:t>‹#›</a:t>
            </a:fld>
            <a:endParaRPr lang="lv-LV"/>
          </a:p>
        </p:txBody>
      </p:sp>
    </p:spTree>
    <p:extLst>
      <p:ext uri="{BB962C8B-B14F-4D97-AF65-F5344CB8AC3E}">
        <p14:creationId xmlns:p14="http://schemas.microsoft.com/office/powerpoint/2010/main" val="3453204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lv-LV"/>
              <a:t>Rediģēt šablona virsraksta stilu</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lv-LV"/>
              <a:t>Noklikšķiniet uz ikonas, lai pievienotu attēlu</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Rediģēt šablona teksta stilus</a:t>
            </a:r>
          </a:p>
        </p:txBody>
      </p:sp>
      <p:sp>
        <p:nvSpPr>
          <p:cNvPr id="5" name="Date Placeholder 4"/>
          <p:cNvSpPr>
            <a:spLocks noGrp="1"/>
          </p:cNvSpPr>
          <p:nvPr>
            <p:ph type="dt" sz="half" idx="10"/>
          </p:nvPr>
        </p:nvSpPr>
        <p:spPr>
          <a:xfrm>
            <a:off x="3885810" y="6041362"/>
            <a:ext cx="976879" cy="365125"/>
          </a:xfrm>
        </p:spPr>
        <p:txBody>
          <a:bodyPr/>
          <a:lstStyle/>
          <a:p>
            <a:fld id="{9BC3EBDC-4978-4AF2-988B-4C9A2359D994}" type="datetimeFigureOut">
              <a:rPr lang="lv-LV" smtClean="0"/>
              <a:t>07.12.2016</a:t>
            </a:fld>
            <a:endParaRPr lang="lv-LV"/>
          </a:p>
        </p:txBody>
      </p:sp>
      <p:sp>
        <p:nvSpPr>
          <p:cNvPr id="6" name="Footer Placeholder 5"/>
          <p:cNvSpPr>
            <a:spLocks noGrp="1"/>
          </p:cNvSpPr>
          <p:nvPr>
            <p:ph type="ftr" sz="quarter" idx="11"/>
          </p:nvPr>
        </p:nvSpPr>
        <p:spPr>
          <a:xfrm>
            <a:off x="590396" y="6041362"/>
            <a:ext cx="3295413" cy="365125"/>
          </a:xfrm>
        </p:spPr>
        <p:txBody>
          <a:bodyPr/>
          <a:lstStyle/>
          <a:p>
            <a:endParaRPr lang="lv-LV"/>
          </a:p>
        </p:txBody>
      </p:sp>
      <p:sp>
        <p:nvSpPr>
          <p:cNvPr id="7" name="Slide Number Placeholder 6"/>
          <p:cNvSpPr>
            <a:spLocks noGrp="1"/>
          </p:cNvSpPr>
          <p:nvPr>
            <p:ph type="sldNum" sz="quarter" idx="12"/>
          </p:nvPr>
        </p:nvSpPr>
        <p:spPr>
          <a:xfrm>
            <a:off x="4862689" y="5915888"/>
            <a:ext cx="1062155" cy="490599"/>
          </a:xfrm>
        </p:spPr>
        <p:txBody>
          <a:bodyPr/>
          <a:lstStyle/>
          <a:p>
            <a:fld id="{5DF64E6E-EF1D-47D8-AAAE-B1EA1FFAEFB3}" type="slidenum">
              <a:rPr lang="lv-LV" smtClean="0"/>
              <a:t>‹#›</a:t>
            </a:fld>
            <a:endParaRPr lang="lv-LV"/>
          </a:p>
        </p:txBody>
      </p:sp>
    </p:spTree>
    <p:extLst>
      <p:ext uri="{BB962C8B-B14F-4D97-AF65-F5344CB8AC3E}">
        <p14:creationId xmlns:p14="http://schemas.microsoft.com/office/powerpoint/2010/main" val="1894409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lv-LV"/>
              <a:t>Rediģēt šablona virsraksta stilu</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lv-LV"/>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9BC3EBDC-4978-4AF2-988B-4C9A2359D994}" type="datetimeFigureOut">
              <a:rPr lang="lv-LV" smtClean="0"/>
              <a:t>07.12.2016</a:t>
            </a:fld>
            <a:endParaRPr lang="lv-LV"/>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5DF64E6E-EF1D-47D8-AAAE-B1EA1FFAEFB3}" type="slidenum">
              <a:rPr lang="lv-LV" smtClean="0"/>
              <a:t>‹#›</a:t>
            </a:fld>
            <a:endParaRPr lang="lv-LV"/>
          </a:p>
        </p:txBody>
      </p:sp>
    </p:spTree>
    <p:extLst>
      <p:ext uri="{BB962C8B-B14F-4D97-AF65-F5344CB8AC3E}">
        <p14:creationId xmlns:p14="http://schemas.microsoft.com/office/powerpoint/2010/main" val="1263747628"/>
      </p:ext>
    </p:extLst>
  </p:cSld>
  <p:clrMap bg1="dk1" tx1="lt1" bg2="dk2" tx2="lt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 id="2147483968" r:id="rId5"/>
    <p:sldLayoutId id="2147483969" r:id="rId6"/>
    <p:sldLayoutId id="2147483970" r:id="rId7"/>
    <p:sldLayoutId id="2147483971" r:id="rId8"/>
    <p:sldLayoutId id="2147483972" r:id="rId9"/>
    <p:sldLayoutId id="2147483973" r:id="rId10"/>
    <p:sldLayoutId id="2147483974" r:id="rId11"/>
    <p:sldLayoutId id="2147483975" r:id="rId12"/>
    <p:sldLayoutId id="2147483976" r:id="rId13"/>
    <p:sldLayoutId id="2147483977"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PFEb1hnsCio" TargetMode="Externa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50000"/>
            <a:lumOff val="50000"/>
          </a:schemeClr>
        </a:solidFill>
        <a:effectLst/>
      </p:bgPr>
    </p:bg>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normAutofit fontScale="90000"/>
          </a:bodyPr>
          <a:lstStyle/>
          <a:p>
            <a:r>
              <a:rPr lang="lv-LV" dirty="0">
                <a:solidFill>
                  <a:srgbClr val="002060"/>
                </a:solidFill>
                <a:latin typeface="Times New Roman" panose="02020603050405020304" pitchFamily="18" charset="0"/>
                <a:cs typeface="Times New Roman" panose="02020603050405020304" pitchFamily="18" charset="0"/>
              </a:rPr>
              <a:t>PAŠVALDĪBU VIENOTAS INFORMĀCIJAS UN ANALĪTISKĀ ATBALSTA SISTĒMA (PVIAAS)</a:t>
            </a:r>
          </a:p>
        </p:txBody>
      </p:sp>
      <p:sp>
        <p:nvSpPr>
          <p:cNvPr id="3" name="Apakšvirsraksts 2"/>
          <p:cNvSpPr>
            <a:spLocks noGrp="1"/>
          </p:cNvSpPr>
          <p:nvPr>
            <p:ph type="subTitle" idx="1"/>
          </p:nvPr>
        </p:nvSpPr>
        <p:spPr/>
        <p:txBody>
          <a:bodyPr>
            <a:noAutofit/>
          </a:bodyPr>
          <a:lstStyle/>
          <a:p>
            <a:r>
              <a:rPr lang="lv-LV" sz="1600" dirty="0">
                <a:solidFill>
                  <a:schemeClr val="bg1"/>
                </a:solidFill>
                <a:latin typeface="Times New Roman" panose="02020603050405020304" pitchFamily="18" charset="0"/>
                <a:cs typeface="Times New Roman" panose="02020603050405020304" pitchFamily="18" charset="0"/>
              </a:rPr>
              <a:t>Andrejs </a:t>
            </a:r>
            <a:r>
              <a:rPr lang="lv-LV" sz="1600" dirty="0" err="1">
                <a:solidFill>
                  <a:schemeClr val="bg1"/>
                </a:solidFill>
                <a:latin typeface="Times New Roman" panose="02020603050405020304" pitchFamily="18" charset="0"/>
                <a:cs typeface="Times New Roman" panose="02020603050405020304" pitchFamily="18" charset="0"/>
              </a:rPr>
              <a:t>Ceļapīters</a:t>
            </a:r>
            <a:r>
              <a:rPr lang="lv-LV" sz="1600" dirty="0">
                <a:solidFill>
                  <a:schemeClr val="bg1"/>
                </a:solidFill>
                <a:latin typeface="Times New Roman" panose="02020603050405020304" pitchFamily="18" charset="0"/>
                <a:cs typeface="Times New Roman" panose="02020603050405020304" pitchFamily="18" charset="0"/>
              </a:rPr>
              <a:t> – Madonas novada pašvaldības priekšsēdētājs</a:t>
            </a:r>
          </a:p>
          <a:p>
            <a:r>
              <a:rPr lang="lv-LV" sz="1600" dirty="0">
                <a:solidFill>
                  <a:schemeClr val="bg1"/>
                </a:solidFill>
                <a:latin typeface="Times New Roman" panose="02020603050405020304" pitchFamily="18" charset="0"/>
                <a:cs typeface="Times New Roman" panose="02020603050405020304" pitchFamily="18" charset="0"/>
              </a:rPr>
              <a:t>07.12.2016.</a:t>
            </a:r>
          </a:p>
        </p:txBody>
      </p:sp>
    </p:spTree>
    <p:extLst>
      <p:ext uri="{BB962C8B-B14F-4D97-AF65-F5344CB8AC3E}">
        <p14:creationId xmlns:p14="http://schemas.microsoft.com/office/powerpoint/2010/main" val="2422944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z="2800" dirty="0">
                <a:solidFill>
                  <a:srgbClr val="002060"/>
                </a:solidFill>
                <a:latin typeface="Times New Roman" panose="02020603050405020304" pitchFamily="18" charset="0"/>
                <a:cs typeface="Times New Roman" panose="02020603050405020304" pitchFamily="18" charset="0"/>
              </a:rPr>
              <a:t>Pašvaldību  vienotās informācijas un analītiskās atbalsta sistēmas nepieciešamība</a:t>
            </a:r>
            <a:endParaRPr lang="lv-LV" sz="2800" dirty="0">
              <a:solidFill>
                <a:srgbClr val="002060"/>
              </a:solidFill>
            </a:endParaRPr>
          </a:p>
        </p:txBody>
      </p:sp>
      <p:sp>
        <p:nvSpPr>
          <p:cNvPr id="3" name="Satura vietturis 2"/>
          <p:cNvSpPr>
            <a:spLocks noGrp="1"/>
          </p:cNvSpPr>
          <p:nvPr>
            <p:ph idx="1"/>
          </p:nvPr>
        </p:nvSpPr>
        <p:spPr/>
        <p:txBody>
          <a:bodyPr/>
          <a:lstStyle/>
          <a:p>
            <a:r>
              <a:rPr lang="lv-LV" sz="2400" dirty="0">
                <a:solidFill>
                  <a:schemeClr val="bg1"/>
                </a:solidFill>
                <a:latin typeface="Times New Roman" panose="02020603050405020304" pitchFamily="18" charset="0"/>
                <a:cs typeface="Times New Roman" panose="02020603050405020304" pitchFamily="18" charset="0"/>
              </a:rPr>
              <a:t>Lai pašvaldības spētu operatīvi un kvalitatīvi pieņemt lēmumus. Bez kavēšanās, ko parasti rada informācijas apkopošana varētu sniegt atbildes iedzīvotājiem un juridiskajām personām. Uz uzkrāto datu un informācijas bāzes veidotu iespēju gūt analītiskos datus visdažādāko pārvaldes un attīstības jautājumu risināšanā, mēs piedāvājam visām Latvijas pašvaldībām vienoties kopīgam darbam, lai izveidotu «horizontālu» darba platformu, ko nosaucām par «PVIAAS» augstāk minēto mērķu īstenošanai.</a:t>
            </a:r>
            <a:endParaRPr lang="lv-LV" dirty="0">
              <a:solidFill>
                <a:schemeClr val="bg1"/>
              </a:solidFill>
            </a:endParaRPr>
          </a:p>
        </p:txBody>
      </p:sp>
    </p:spTree>
    <p:extLst>
      <p:ext uri="{BB962C8B-B14F-4D97-AF65-F5344CB8AC3E}">
        <p14:creationId xmlns:p14="http://schemas.microsoft.com/office/powerpoint/2010/main" val="542409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85000"/>
          </a:schemeClr>
        </a:solidFill>
        <a:effectLst/>
      </p:bgPr>
    </p:bg>
    <p:spTree>
      <p:nvGrpSpPr>
        <p:cNvPr id="1" name=""/>
        <p:cNvGrpSpPr/>
        <p:nvPr/>
      </p:nvGrpSpPr>
      <p:grpSpPr>
        <a:xfrm>
          <a:off x="0" y="0"/>
          <a:ext cx="0" cy="0"/>
          <a:chOff x="0" y="0"/>
          <a:chExt cx="0" cy="0"/>
        </a:xfrm>
      </p:grpSpPr>
      <p:sp>
        <p:nvSpPr>
          <p:cNvPr id="2" name="Virsraksts 1"/>
          <p:cNvSpPr>
            <a:spLocks noGrp="1"/>
          </p:cNvSpPr>
          <p:nvPr>
            <p:ph type="title"/>
          </p:nvPr>
        </p:nvSpPr>
        <p:spPr>
          <a:xfrm>
            <a:off x="557452" y="769406"/>
            <a:ext cx="10571998" cy="970450"/>
          </a:xfrm>
        </p:spPr>
        <p:txBody>
          <a:bodyPr>
            <a:normAutofit fontScale="90000"/>
          </a:bodyPr>
          <a:lstStyle/>
          <a:p>
            <a:r>
              <a:rPr lang="lv-LV" dirty="0">
                <a:solidFill>
                  <a:srgbClr val="002060"/>
                </a:solidFill>
                <a:latin typeface="Times New Roman" panose="02020603050405020304" pitchFamily="18" charset="0"/>
                <a:cs typeface="Times New Roman" panose="02020603050405020304" pitchFamily="18" charset="0"/>
              </a:rPr>
              <a:t>PAŠVALDĪBU VIENOTAS INFORMĀCIJAS UN ANALĪTISKĀ ATBALSTA SISTĒMA</a:t>
            </a:r>
          </a:p>
        </p:txBody>
      </p:sp>
      <p:sp>
        <p:nvSpPr>
          <p:cNvPr id="3" name="Satura vietturis 2"/>
          <p:cNvSpPr>
            <a:spLocks noGrp="1"/>
          </p:cNvSpPr>
          <p:nvPr>
            <p:ph idx="1"/>
          </p:nvPr>
        </p:nvSpPr>
        <p:spPr>
          <a:xfrm>
            <a:off x="844837" y="1812984"/>
            <a:ext cx="10554574" cy="3636511"/>
          </a:xfrm>
        </p:spPr>
        <p:txBody>
          <a:bodyPr>
            <a:normAutofit/>
          </a:bodyPr>
          <a:lstStyle/>
          <a:p>
            <a:r>
              <a:rPr lang="lv-LV" sz="2400" b="1" dirty="0">
                <a:solidFill>
                  <a:schemeClr val="bg1"/>
                </a:solidFill>
                <a:latin typeface="Times New Roman" panose="02020603050405020304" pitchFamily="18" charset="0"/>
                <a:cs typeface="Times New Roman" panose="02020603050405020304" pitchFamily="18" charset="0"/>
              </a:rPr>
              <a:t>Pilnvērtīgai funkciju pildīšanai un administratīvā sloga mazināšanai gan iedzīvotājiem, gan pašvaldību un pašvaldību iestāžu darbiniekiem ir nepieciešama viena vienota  datu uzkrāšanas, vadības un analītiskā sistēma, kurā tiktu integrēti visi pašvaldībā uzkrātie un nākotnē ģenerētie dati un pēc atrunātas kārtības, konkrētu jautājumu risināšanai, dati tiešsaistē tiktu gūti no dažādām pašvaldībā un valstī esošajām datu bāzēm.</a:t>
            </a:r>
          </a:p>
          <a:p>
            <a:endParaRPr lang="lv-LV" sz="2400" dirty="0">
              <a:solidFill>
                <a:schemeClr val="bg1"/>
              </a:solidFill>
              <a:latin typeface="Times New Roman" panose="02020603050405020304" pitchFamily="18" charset="0"/>
              <a:cs typeface="Times New Roman" panose="02020603050405020304" pitchFamily="18" charset="0"/>
            </a:endParaRPr>
          </a:p>
        </p:txBody>
      </p:sp>
      <p:pic>
        <p:nvPicPr>
          <p:cNvPr id="4" name="Picture 2"/>
          <p:cNvPicPr/>
          <p:nvPr/>
        </p:nvPicPr>
        <p:blipFill>
          <a:blip r:embed="rId2" cstate="print"/>
          <a:stretch>
            <a:fillRect/>
          </a:stretch>
        </p:blipFill>
        <p:spPr>
          <a:xfrm>
            <a:off x="3583709" y="4539698"/>
            <a:ext cx="4855487" cy="2175138"/>
          </a:xfrm>
          <a:prstGeom prst="rect">
            <a:avLst/>
          </a:prstGeom>
        </p:spPr>
      </p:pic>
    </p:spTree>
    <p:extLst>
      <p:ext uri="{BB962C8B-B14F-4D97-AF65-F5344CB8AC3E}">
        <p14:creationId xmlns:p14="http://schemas.microsoft.com/office/powerpoint/2010/main" val="751760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85000"/>
          </a:schemeClr>
        </a:solidFill>
        <a:effectLst/>
      </p:bgPr>
    </p:bg>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z="3200" dirty="0">
                <a:solidFill>
                  <a:srgbClr val="002060"/>
                </a:solidFill>
                <a:latin typeface="Times New Roman" panose="02020603050405020304" pitchFamily="18" charset="0"/>
                <a:cs typeface="Times New Roman" panose="02020603050405020304" pitchFamily="18" charset="0"/>
              </a:rPr>
              <a:t>Kas šodien notiek Latvijā – 21.gs., IT laikmetā</a:t>
            </a:r>
          </a:p>
        </p:txBody>
      </p:sp>
      <p:sp>
        <p:nvSpPr>
          <p:cNvPr id="3" name="Satura vietturis 2"/>
          <p:cNvSpPr>
            <a:spLocks noGrp="1"/>
          </p:cNvSpPr>
          <p:nvPr>
            <p:ph idx="1"/>
          </p:nvPr>
        </p:nvSpPr>
        <p:spPr/>
        <p:txBody>
          <a:bodyPr/>
          <a:lstStyle/>
          <a:p>
            <a:r>
              <a:rPr lang="lv-LV" dirty="0">
                <a:solidFill>
                  <a:schemeClr val="bg1">
                    <a:lumMod val="95000"/>
                    <a:lumOff val="5000"/>
                  </a:schemeClr>
                </a:solidFill>
                <a:latin typeface="Times New Roman" panose="02020603050405020304" pitchFamily="18" charset="0"/>
                <a:cs typeface="Times New Roman" panose="02020603050405020304" pitchFamily="18" charset="0"/>
              </a:rPr>
              <a:t>Konkrētu funkciju pildīšanai pēc Valsts </a:t>
            </a:r>
            <a:r>
              <a:rPr lang="lv-LV">
                <a:solidFill>
                  <a:schemeClr val="bg1">
                    <a:lumMod val="95000"/>
                    <a:lumOff val="5000"/>
                  </a:schemeClr>
                </a:solidFill>
                <a:latin typeface="Times New Roman" panose="02020603050405020304" pitchFamily="18" charset="0"/>
                <a:cs typeface="Times New Roman" panose="02020603050405020304" pitchFamily="18" charset="0"/>
              </a:rPr>
              <a:t>vertikālās pārvaldības </a:t>
            </a:r>
            <a:r>
              <a:rPr lang="lv-LV" dirty="0">
                <a:solidFill>
                  <a:schemeClr val="bg1">
                    <a:lumMod val="95000"/>
                    <a:lumOff val="5000"/>
                  </a:schemeClr>
                </a:solidFill>
                <a:latin typeface="Times New Roman" panose="02020603050405020304" pitchFamily="18" charset="0"/>
                <a:cs typeface="Times New Roman" panose="02020603050405020304" pitchFamily="18" charset="0"/>
              </a:rPr>
              <a:t>organizēšanas principa ir radītas 180 datu bāzes un sistēmas, kuras ir separātas, autonomas, nekontaktējamas lielākajā daļā gadījumu.</a:t>
            </a:r>
          </a:p>
          <a:p>
            <a:r>
              <a:rPr lang="lv-LV" dirty="0">
                <a:solidFill>
                  <a:schemeClr val="bg1">
                    <a:lumMod val="95000"/>
                    <a:lumOff val="5000"/>
                  </a:schemeClr>
                </a:solidFill>
                <a:latin typeface="Times New Roman" panose="02020603050405020304" pitchFamily="18" charset="0"/>
                <a:cs typeface="Times New Roman" panose="02020603050405020304" pitchFamily="18" charset="0"/>
              </a:rPr>
              <a:t>Pašvaldības savam darbam izmanto ap 36 valsts datu bāzēm;</a:t>
            </a:r>
          </a:p>
          <a:p>
            <a:r>
              <a:rPr lang="lv-LV" dirty="0">
                <a:solidFill>
                  <a:schemeClr val="bg1">
                    <a:lumMod val="95000"/>
                    <a:lumOff val="5000"/>
                  </a:schemeClr>
                </a:solidFill>
                <a:latin typeface="Times New Roman" panose="02020603050405020304" pitchFamily="18" charset="0"/>
                <a:cs typeface="Times New Roman" panose="02020603050405020304" pitchFamily="18" charset="0"/>
              </a:rPr>
              <a:t>Pašvaldības savas datu bāzes līdzīgi kā valsts pārvalde veido pēc funkcionalitātes – Namejs, SOPA, NINO, PERS, DZIMT u.c.</a:t>
            </a:r>
          </a:p>
          <a:p>
            <a:r>
              <a:rPr lang="lv-LV" dirty="0">
                <a:solidFill>
                  <a:schemeClr val="bg1">
                    <a:lumMod val="95000"/>
                    <a:lumOff val="5000"/>
                  </a:schemeClr>
                </a:solidFill>
                <a:latin typeface="Times New Roman" panose="02020603050405020304" pitchFamily="18" charset="0"/>
                <a:cs typeface="Times New Roman" panose="02020603050405020304" pitchFamily="18" charset="0"/>
              </a:rPr>
              <a:t>Notiek informācijas apmaiņa izziņu, uzziņu formātā. Pozitīvais solis ir pašvaldību līgumi ar valsts institūcijām par savstarpējo datu apmaiņu;</a:t>
            </a:r>
          </a:p>
          <a:p>
            <a:r>
              <a:rPr lang="lv-LV" dirty="0">
                <a:solidFill>
                  <a:schemeClr val="bg1">
                    <a:lumMod val="95000"/>
                    <a:lumOff val="5000"/>
                  </a:schemeClr>
                </a:solidFill>
                <a:latin typeface="Times New Roman" panose="02020603050405020304" pitchFamily="18" charset="0"/>
                <a:cs typeface="Times New Roman" panose="02020603050405020304" pitchFamily="18" charset="0"/>
              </a:rPr>
              <a:t>Pašvaldības dati ir dažādos elektroniskos datu nesējos, formātos, papīra formātos, darbinieku pierakstos un galvās.</a:t>
            </a:r>
          </a:p>
        </p:txBody>
      </p:sp>
    </p:spTree>
    <p:extLst>
      <p:ext uri="{BB962C8B-B14F-4D97-AF65-F5344CB8AC3E}">
        <p14:creationId xmlns:p14="http://schemas.microsoft.com/office/powerpoint/2010/main" val="4076062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85000"/>
          </a:schemeClr>
        </a:solidFill>
        <a:effectLst/>
      </p:bgPr>
    </p:bg>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z="3200" dirty="0">
                <a:solidFill>
                  <a:srgbClr val="002060"/>
                </a:solidFill>
                <a:latin typeface="Times New Roman" panose="02020603050405020304" pitchFamily="18" charset="0"/>
                <a:cs typeface="Times New Roman" panose="02020603050405020304" pitchFamily="18" charset="0"/>
              </a:rPr>
              <a:t>PVIAAS veidošanā ievērotie pamatprincipi</a:t>
            </a:r>
          </a:p>
        </p:txBody>
      </p:sp>
      <p:sp>
        <p:nvSpPr>
          <p:cNvPr id="3" name="Satura vietturis 2"/>
          <p:cNvSpPr>
            <a:spLocks noGrp="1"/>
          </p:cNvSpPr>
          <p:nvPr>
            <p:ph idx="1"/>
          </p:nvPr>
        </p:nvSpPr>
        <p:spPr/>
        <p:txBody>
          <a:bodyPr>
            <a:normAutofit fontScale="92500"/>
          </a:bodyPr>
          <a:lstStyle/>
          <a:p>
            <a:r>
              <a:rPr lang="lv-LV" dirty="0">
                <a:solidFill>
                  <a:schemeClr val="bg1">
                    <a:lumMod val="95000"/>
                    <a:lumOff val="5000"/>
                  </a:schemeClr>
                </a:solidFill>
                <a:latin typeface="Times New Roman" panose="02020603050405020304" pitchFamily="18" charset="0"/>
                <a:cs typeface="Times New Roman" panose="02020603050405020304" pitchFamily="18" charset="0"/>
              </a:rPr>
              <a:t>Balstīšanās uz brīvi (bezmaksas) izplatītām programmatūrām ar atvērto kodu;</a:t>
            </a:r>
          </a:p>
          <a:p>
            <a:r>
              <a:rPr lang="lv-LV" dirty="0">
                <a:solidFill>
                  <a:schemeClr val="bg1">
                    <a:lumMod val="95000"/>
                    <a:lumOff val="5000"/>
                  </a:schemeClr>
                </a:solidFill>
                <a:latin typeface="Times New Roman" panose="02020603050405020304" pitchFamily="18" charset="0"/>
                <a:cs typeface="Times New Roman" panose="02020603050405020304" pitchFamily="18" charset="0"/>
              </a:rPr>
              <a:t>Sistēma veidota kā moduļa kopums, ar iespēju neierobežoti papildināt;</a:t>
            </a:r>
          </a:p>
          <a:p>
            <a:r>
              <a:rPr lang="lv-LV" dirty="0">
                <a:solidFill>
                  <a:schemeClr val="bg1">
                    <a:lumMod val="95000"/>
                    <a:lumOff val="5000"/>
                  </a:schemeClr>
                </a:solidFill>
                <a:latin typeface="Times New Roman" panose="02020603050405020304" pitchFamily="18" charset="0"/>
                <a:cs typeface="Times New Roman" panose="02020603050405020304" pitchFamily="18" charset="0"/>
              </a:rPr>
              <a:t>Sistēmai ir jābūt pieejamai no personālajiem datoriem, mobilajām ierīcēm, jāatbalsta IOS, </a:t>
            </a:r>
            <a:r>
              <a:rPr lang="lv-LV" dirty="0" err="1">
                <a:solidFill>
                  <a:schemeClr val="bg1">
                    <a:lumMod val="95000"/>
                    <a:lumOff val="5000"/>
                  </a:schemeClr>
                </a:solidFill>
                <a:latin typeface="Times New Roman" panose="02020603050405020304" pitchFamily="18" charset="0"/>
                <a:cs typeface="Times New Roman" panose="02020603050405020304" pitchFamily="18" charset="0"/>
              </a:rPr>
              <a:t>Android</a:t>
            </a:r>
            <a:r>
              <a:rPr lang="lv-LV" dirty="0">
                <a:solidFill>
                  <a:schemeClr val="bg1">
                    <a:lumMod val="95000"/>
                    <a:lumOff val="5000"/>
                  </a:schemeClr>
                </a:solidFill>
                <a:latin typeface="Times New Roman" panose="02020603050405020304" pitchFamily="18" charset="0"/>
                <a:cs typeface="Times New Roman" panose="02020603050405020304" pitchFamily="18" charset="0"/>
              </a:rPr>
              <a:t> u.c. mobilās platformas;</a:t>
            </a:r>
          </a:p>
          <a:p>
            <a:r>
              <a:rPr lang="lv-LV" dirty="0">
                <a:solidFill>
                  <a:schemeClr val="bg1">
                    <a:lumMod val="95000"/>
                    <a:lumOff val="5000"/>
                  </a:schemeClr>
                </a:solidFill>
                <a:latin typeface="Times New Roman" panose="02020603050405020304" pitchFamily="18" charset="0"/>
                <a:cs typeface="Times New Roman" panose="02020603050405020304" pitchFamily="18" charset="0"/>
              </a:rPr>
              <a:t>Jānodrošina publiskā sadaļa un personas datu aizsardzības nolūkos slēgtā sadaļas no kuras apkopotā veidā datus ņem analītikas veidošanai;</a:t>
            </a:r>
          </a:p>
          <a:p>
            <a:r>
              <a:rPr lang="lv-LV" dirty="0">
                <a:solidFill>
                  <a:schemeClr val="bg1">
                    <a:lumMod val="95000"/>
                    <a:lumOff val="5000"/>
                  </a:schemeClr>
                </a:solidFill>
                <a:latin typeface="Times New Roman" panose="02020603050405020304" pitchFamily="18" charset="0"/>
                <a:cs typeface="Times New Roman" panose="02020603050405020304" pitchFamily="18" charset="0"/>
              </a:rPr>
              <a:t>Visi pašvaldības rīcībā esošie dati, lēmumi, dokumentu aprites sistēmas informācija, dati par iedzīvotājiem u.c. tiek izvietoti arī uz atbilstošiem ĢIS slāņiem.</a:t>
            </a:r>
          </a:p>
          <a:p>
            <a:r>
              <a:rPr lang="lv-LV" dirty="0">
                <a:solidFill>
                  <a:schemeClr val="bg1">
                    <a:lumMod val="95000"/>
                    <a:lumOff val="5000"/>
                  </a:schemeClr>
                </a:solidFill>
                <a:latin typeface="Times New Roman" panose="02020603050405020304" pitchFamily="18" charset="0"/>
                <a:cs typeface="Times New Roman" panose="02020603050405020304" pitchFamily="18" charset="0"/>
              </a:rPr>
              <a:t>Lai sistēma un informācija un datu kopums būtu aktuāli un PVIAAS dzīvotspējīgs, datiem ir jāpaliek datu radītāju, apstrādātāju rokās un atbildībā. Meklēšanas analītiskais modulis pēc konkrēta pieprasījuma atlasa pēc dažādiem atslēgas vārdiem visu iesaistīto valsts un pašvaldību datu bāzēs esošo informāciju konkrētā uzdevuma veikšanai.</a:t>
            </a:r>
          </a:p>
        </p:txBody>
      </p:sp>
    </p:spTree>
    <p:extLst>
      <p:ext uri="{BB962C8B-B14F-4D97-AF65-F5344CB8AC3E}">
        <p14:creationId xmlns:p14="http://schemas.microsoft.com/office/powerpoint/2010/main" val="191905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a:solidFill>
                  <a:srgbClr val="002060"/>
                </a:solidFill>
                <a:latin typeface="Times New Roman" panose="02020603050405020304" pitchFamily="18" charset="0"/>
                <a:cs typeface="Times New Roman" panose="02020603050405020304" pitchFamily="18" charset="0"/>
              </a:rPr>
              <a:t>Informatīvi analītiskā sistēma «</a:t>
            </a:r>
            <a:r>
              <a:rPr lang="lv-LV" dirty="0" err="1">
                <a:solidFill>
                  <a:srgbClr val="002060"/>
                </a:solidFill>
                <a:latin typeface="Times New Roman" panose="02020603050405020304" pitchFamily="18" charset="0"/>
                <a:cs typeface="Times New Roman" panose="02020603050405020304" pitchFamily="18" charset="0"/>
              </a:rPr>
              <a:t>RegionView</a:t>
            </a:r>
            <a:r>
              <a:rPr lang="lv-LV" dirty="0">
                <a:solidFill>
                  <a:srgbClr val="002060"/>
                </a:solidFill>
                <a:latin typeface="Times New Roman" panose="02020603050405020304" pitchFamily="18" charset="0"/>
                <a:cs typeface="Times New Roman" panose="02020603050405020304" pitchFamily="18" charset="0"/>
              </a:rPr>
              <a:t>»</a:t>
            </a:r>
          </a:p>
        </p:txBody>
      </p:sp>
      <p:pic>
        <p:nvPicPr>
          <p:cNvPr id="4" name="PFEb1hnsCio"/>
          <p:cNvPicPr>
            <a:picLocks noGrp="1" noRot="1" noChangeAspect="1"/>
          </p:cNvPicPr>
          <p:nvPr>
            <p:ph idx="1"/>
            <a:videoFile r:link="rId1"/>
          </p:nvPr>
        </p:nvPicPr>
        <p:blipFill>
          <a:blip r:embed="rId3"/>
          <a:stretch>
            <a:fillRect/>
          </a:stretch>
        </p:blipFill>
        <p:spPr>
          <a:xfrm>
            <a:off x="3810000" y="2754313"/>
            <a:ext cx="4572000" cy="2571750"/>
          </a:xfrm>
          <a:prstGeom prst="rect">
            <a:avLst/>
          </a:prstGeom>
        </p:spPr>
      </p:pic>
    </p:spTree>
    <p:extLst>
      <p:ext uri="{BB962C8B-B14F-4D97-AF65-F5344CB8AC3E}">
        <p14:creationId xmlns:p14="http://schemas.microsoft.com/office/powerpoint/2010/main" val="1155559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lumMod val="75000"/>
          </a:schemeClr>
        </a:solidFill>
        <a:effectLst/>
      </p:bgPr>
    </p:bg>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z="3200" cap="all" dirty="0">
                <a:solidFill>
                  <a:srgbClr val="002060"/>
                </a:solidFill>
                <a:latin typeface="Times New Roman" panose="02020603050405020304" pitchFamily="18" charset="0"/>
                <a:cs typeface="Times New Roman" panose="02020603050405020304" pitchFamily="18" charset="0"/>
              </a:rPr>
              <a:t>Madonas novada informatīvi analītiskās sistēmas (IAS) moduļi</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35521094"/>
              </p:ext>
            </p:extLst>
          </p:nvPr>
        </p:nvGraphicFramePr>
        <p:xfrm>
          <a:off x="418012" y="1961243"/>
          <a:ext cx="10963986" cy="4787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1333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z="3200" dirty="0">
                <a:solidFill>
                  <a:srgbClr val="002060"/>
                </a:solidFill>
                <a:latin typeface="Times New Roman" panose="02020603050405020304" pitchFamily="18" charset="0"/>
                <a:cs typeface="Times New Roman" panose="02020603050405020304" pitchFamily="18" charset="0"/>
              </a:rPr>
              <a:t>PAŠVALDĪBU VIENOTAS INFORMĀCIJAS UN ANALĪTISKĀ ATBALSTA SISTĒMAS koncepcija</a:t>
            </a:r>
            <a:endParaRPr lang="lv-LV" sz="3200" dirty="0"/>
          </a:p>
        </p:txBody>
      </p:sp>
      <p:graphicFrame>
        <p:nvGraphicFramePr>
          <p:cNvPr id="4" name="Satura vietturis 3"/>
          <p:cNvGraphicFramePr>
            <a:graphicFrameLocks noGrp="1" noChangeAspect="1"/>
          </p:cNvGraphicFramePr>
          <p:nvPr>
            <p:ph idx="1"/>
            <p:extLst>
              <p:ext uri="{D42A27DB-BD31-4B8C-83A1-F6EECF244321}">
                <p14:modId xmlns:p14="http://schemas.microsoft.com/office/powerpoint/2010/main" val="2941360395"/>
              </p:ext>
            </p:extLst>
          </p:nvPr>
        </p:nvGraphicFramePr>
        <p:xfrm>
          <a:off x="3981450" y="1981200"/>
          <a:ext cx="3398839" cy="4809599"/>
        </p:xfrm>
        <a:graphic>
          <a:graphicData uri="http://schemas.openxmlformats.org/presentationml/2006/ole">
            <mc:AlternateContent xmlns:mc="http://schemas.openxmlformats.org/markup-compatibility/2006">
              <mc:Choice xmlns:v="urn:schemas-microsoft-com:vml" Requires="v">
                <p:oleObj spid="_x0000_s1035" name="Acrobat Document" r:id="rId3" imgW="5667124" imgH="8019903" progId="AcroExch.Document.7">
                  <p:embed/>
                </p:oleObj>
              </mc:Choice>
              <mc:Fallback>
                <p:oleObj name="Acrobat Document" r:id="rId3" imgW="5667124" imgH="8019903" progId="AcroExch.Document.7">
                  <p:embed/>
                  <p:pic>
                    <p:nvPicPr>
                      <p:cNvPr id="0" name=""/>
                      <p:cNvPicPr/>
                      <p:nvPr/>
                    </p:nvPicPr>
                    <p:blipFill>
                      <a:blip r:embed="rId4"/>
                      <a:stretch>
                        <a:fillRect/>
                      </a:stretch>
                    </p:blipFill>
                    <p:spPr>
                      <a:xfrm>
                        <a:off x="3981450" y="1981200"/>
                        <a:ext cx="3398839" cy="4809599"/>
                      </a:xfrm>
                      <a:prstGeom prst="rect">
                        <a:avLst/>
                      </a:prstGeom>
                    </p:spPr>
                  </p:pic>
                </p:oleObj>
              </mc:Fallback>
            </mc:AlternateContent>
          </a:graphicData>
        </a:graphic>
      </p:graphicFrame>
    </p:spTree>
    <p:extLst>
      <p:ext uri="{BB962C8B-B14F-4D97-AF65-F5344CB8AC3E}">
        <p14:creationId xmlns:p14="http://schemas.microsoft.com/office/powerpoint/2010/main" val="3637004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95000"/>
          </a:schemeClr>
        </a:solidFill>
        <a:effectLst/>
      </p:bgPr>
    </p:bg>
    <p:spTree>
      <p:nvGrpSpPr>
        <p:cNvPr id="1" name=""/>
        <p:cNvGrpSpPr/>
        <p:nvPr/>
      </p:nvGrpSpPr>
      <p:grpSpPr>
        <a:xfrm>
          <a:off x="0" y="0"/>
          <a:ext cx="0" cy="0"/>
          <a:chOff x="0" y="0"/>
          <a:chExt cx="0" cy="0"/>
        </a:xfrm>
      </p:grpSpPr>
      <p:sp>
        <p:nvSpPr>
          <p:cNvPr id="3" name="Satura vietturis 2"/>
          <p:cNvSpPr>
            <a:spLocks noGrp="1"/>
          </p:cNvSpPr>
          <p:nvPr>
            <p:ph idx="1"/>
          </p:nvPr>
        </p:nvSpPr>
        <p:spPr/>
        <p:txBody>
          <a:bodyPr>
            <a:normAutofit/>
          </a:bodyPr>
          <a:lstStyle/>
          <a:p>
            <a:pPr marL="0" indent="0" algn="ctr">
              <a:buNone/>
            </a:pPr>
            <a:r>
              <a:rPr lang="lv-LV" sz="3200" dirty="0">
                <a:solidFill>
                  <a:srgbClr val="002060"/>
                </a:solidFill>
                <a:latin typeface="Times New Roman" panose="02020603050405020304" pitchFamily="18" charset="0"/>
                <a:cs typeface="Times New Roman" panose="02020603050405020304" pitchFamily="18" charset="0"/>
              </a:rPr>
              <a:t>Paldies par uzmanību!</a:t>
            </a:r>
          </a:p>
        </p:txBody>
      </p:sp>
    </p:spTree>
    <p:extLst>
      <p:ext uri="{BB962C8B-B14F-4D97-AF65-F5344CB8AC3E}">
        <p14:creationId xmlns:p14="http://schemas.microsoft.com/office/powerpoint/2010/main" val="31634013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āti">
  <a:themeElements>
    <a:clrScheme name="Citāti">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Citāti">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āti">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Citāti</Template>
  <TotalTime>868</TotalTime>
  <Words>632</Words>
  <Application>Microsoft Office PowerPoint</Application>
  <PresentationFormat>Platekrāna</PresentationFormat>
  <Paragraphs>40</Paragraphs>
  <Slides>9</Slides>
  <Notes>0</Notes>
  <HiddenSlides>0</HiddenSlides>
  <MMClips>1</MMClips>
  <ScaleCrop>false</ScaleCrop>
  <HeadingPairs>
    <vt:vector size="8" baseType="variant">
      <vt:variant>
        <vt:lpstr>Lietotie fonti</vt:lpstr>
      </vt:variant>
      <vt:variant>
        <vt:i4>4</vt:i4>
      </vt:variant>
      <vt:variant>
        <vt:lpstr>Dizains</vt:lpstr>
      </vt:variant>
      <vt:variant>
        <vt:i4>1</vt:i4>
      </vt:variant>
      <vt:variant>
        <vt:lpstr>Iegulti OLE serveri</vt:lpstr>
      </vt:variant>
      <vt:variant>
        <vt:i4>1</vt:i4>
      </vt:variant>
      <vt:variant>
        <vt:lpstr>Slaidu virsraksti</vt:lpstr>
      </vt:variant>
      <vt:variant>
        <vt:i4>9</vt:i4>
      </vt:variant>
    </vt:vector>
  </HeadingPairs>
  <TitlesOfParts>
    <vt:vector size="15" baseType="lpstr">
      <vt:lpstr>Calibri</vt:lpstr>
      <vt:lpstr>Century Gothic</vt:lpstr>
      <vt:lpstr>Times New Roman</vt:lpstr>
      <vt:lpstr>Wingdings 2</vt:lpstr>
      <vt:lpstr>Citāti</vt:lpstr>
      <vt:lpstr>Acrobat Document</vt:lpstr>
      <vt:lpstr>PAŠVALDĪBU VIENOTAS INFORMĀCIJAS UN ANALĪTISKĀ ATBALSTA SISTĒMA (PVIAAS)</vt:lpstr>
      <vt:lpstr>Pašvaldību  vienotās informācijas un analītiskās atbalsta sistēmas nepieciešamība</vt:lpstr>
      <vt:lpstr>PAŠVALDĪBU VIENOTAS INFORMĀCIJAS UN ANALĪTISKĀ ATBALSTA SISTĒMA</vt:lpstr>
      <vt:lpstr>Kas šodien notiek Latvijā – 21.gs., IT laikmetā</vt:lpstr>
      <vt:lpstr>PVIAAS veidošanā ievērotie pamatprincipi</vt:lpstr>
      <vt:lpstr>Informatīvi analītiskā sistēma «RegionView»</vt:lpstr>
      <vt:lpstr>Madonas novada informatīvi analītiskās sistēmas (IAS) moduļi</vt:lpstr>
      <vt:lpstr>PAŠVALDĪBU VIENOTAS INFORMĀCIJAS UN ANALĪTISKĀ ATBALSTA SISTĒMAS koncepcija</vt:lpstr>
      <vt:lpstr>PowerPoint prezentācija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PAŠVALDĪBU VIENOTAS INFORMĀCIJAS UN ANALĪTISKĀ ATBALSTA SISTĒMA</dc:title>
  <dc:creator>Lietotajs</dc:creator>
  <cp:lastModifiedBy>Guntars Krasovskis</cp:lastModifiedBy>
  <cp:revision>34</cp:revision>
  <cp:lastPrinted>2016-12-06T14:22:48Z</cp:lastPrinted>
  <dcterms:created xsi:type="dcterms:W3CDTF">2016-10-26T11:26:07Z</dcterms:created>
  <dcterms:modified xsi:type="dcterms:W3CDTF">2016-12-07T13:53:13Z</dcterms:modified>
</cp:coreProperties>
</file>